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  <p:sldMasterId id="2147483757" r:id="rId2"/>
    <p:sldMasterId id="2147483894" r:id="rId3"/>
  </p:sldMasterIdLst>
  <p:sldIdLst>
    <p:sldId id="256" r:id="rId4"/>
    <p:sldId id="257" r:id="rId5"/>
    <p:sldId id="258" r:id="rId6"/>
    <p:sldId id="262" r:id="rId7"/>
    <p:sldId id="259" r:id="rId8"/>
    <p:sldId id="268" r:id="rId9"/>
    <p:sldId id="274" r:id="rId10"/>
    <p:sldId id="275" r:id="rId11"/>
    <p:sldId id="276" r:id="rId12"/>
    <p:sldId id="277" r:id="rId13"/>
    <p:sldId id="278" r:id="rId14"/>
    <p:sldId id="279" r:id="rId15"/>
    <p:sldId id="280" r:id="rId16"/>
    <p:sldId id="394" r:id="rId17"/>
    <p:sldId id="282" r:id="rId18"/>
    <p:sldId id="283" r:id="rId19"/>
    <p:sldId id="263" r:id="rId20"/>
    <p:sldId id="264" r:id="rId21"/>
    <p:sldId id="260" r:id="rId22"/>
    <p:sldId id="284" r:id="rId23"/>
    <p:sldId id="382" r:id="rId24"/>
    <p:sldId id="292" r:id="rId25"/>
    <p:sldId id="293" r:id="rId26"/>
    <p:sldId id="294" r:id="rId27"/>
    <p:sldId id="295" r:id="rId28"/>
    <p:sldId id="296" r:id="rId29"/>
    <p:sldId id="297" r:id="rId30"/>
    <p:sldId id="298" r:id="rId31"/>
    <p:sldId id="386" r:id="rId32"/>
    <p:sldId id="287" r:id="rId33"/>
    <p:sldId id="288" r:id="rId34"/>
    <p:sldId id="289" r:id="rId35"/>
    <p:sldId id="290" r:id="rId36"/>
    <p:sldId id="291" r:id="rId37"/>
    <p:sldId id="285" r:id="rId38"/>
    <p:sldId id="261" r:id="rId39"/>
    <p:sldId id="400" r:id="rId40"/>
    <p:sldId id="271" r:id="rId41"/>
    <p:sldId id="272" r:id="rId42"/>
    <p:sldId id="303" r:id="rId43"/>
    <p:sldId id="423" r:id="rId44"/>
    <p:sldId id="305" r:id="rId45"/>
    <p:sldId id="306" r:id="rId46"/>
    <p:sldId id="265" r:id="rId47"/>
    <p:sldId id="266" r:id="rId48"/>
    <p:sldId id="273" r:id="rId49"/>
    <p:sldId id="308" r:id="rId50"/>
    <p:sldId id="310" r:id="rId51"/>
    <p:sldId id="311" r:id="rId52"/>
    <p:sldId id="267" r:id="rId53"/>
    <p:sldId id="312" r:id="rId54"/>
    <p:sldId id="313" r:id="rId55"/>
    <p:sldId id="314" r:id="rId56"/>
    <p:sldId id="351" r:id="rId57"/>
    <p:sldId id="316" r:id="rId58"/>
    <p:sldId id="317" r:id="rId59"/>
    <p:sldId id="318" r:id="rId60"/>
    <p:sldId id="424" r:id="rId6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83" autoAdjust="0"/>
    <p:restoredTop sz="94660"/>
  </p:normalViewPr>
  <p:slideViewPr>
    <p:cSldViewPr>
      <p:cViewPr varScale="1">
        <p:scale>
          <a:sx n="82" d="100"/>
          <a:sy n="82" d="100"/>
        </p:scale>
        <p:origin x="-30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63" Type="http://schemas.openxmlformats.org/officeDocument/2006/relationships/viewProps" Target="viewProp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61" Type="http://schemas.openxmlformats.org/officeDocument/2006/relationships/slide" Target="slides/slide58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theme" Target="theme/theme1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667000" y="381001"/>
            <a:ext cx="6324600" cy="1470025"/>
          </a:xfrm>
        </p:spPr>
        <p:txBody>
          <a:bodyPr/>
          <a:lstStyle>
            <a:lvl1pPr algn="ctr">
              <a:defRPr>
                <a:solidFill>
                  <a:srgbClr val="CC6600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667000" y="1981200"/>
            <a:ext cx="6324600" cy="6858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>
                <a:solidFill>
                  <a:srgbClr val="FFFF99"/>
                </a:solidFill>
              </a:defRPr>
            </a:lvl1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B35E5684-84EC-4D36-98AF-0836D8C8D920}" type="datetimeFigureOut">
              <a:rPr lang="zh-CN" altLang="en-US" smtClean="0"/>
              <a:pPr/>
              <a:t>2010-6-28</a:t>
            </a:fld>
            <a:endParaRPr lang="zh-CN" altLang="en-US"/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4E8DA73C-837C-4120-AE7D-ADA00B99F85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5E5684-84EC-4D36-98AF-0836D8C8D920}" type="datetimeFigureOut">
              <a:rPr lang="zh-CN" altLang="en-US" smtClean="0"/>
              <a:pPr/>
              <a:t>2010-6-28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8DA73C-837C-4120-AE7D-ADA00B99F85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991351" y="1676401"/>
            <a:ext cx="1695450" cy="444976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905000" y="1676401"/>
            <a:ext cx="4945674" cy="444976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5E5684-84EC-4D36-98AF-0836D8C8D920}" type="datetimeFigureOut">
              <a:rPr lang="zh-CN" altLang="en-US" smtClean="0"/>
              <a:pPr/>
              <a:t>2010-6-28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8DA73C-837C-4120-AE7D-ADA00B99F85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30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167456-0895-4CCF-9E55-418F3877036A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7BF306-8E1C-41F7-A70C-B8F4C2A70018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435" y="4406905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435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3CD2DE-C727-49C7-BBF7-DD52ACF99171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752600" y="2819400"/>
            <a:ext cx="3472962" cy="3124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366239" y="2819400"/>
            <a:ext cx="3472962" cy="3124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9AF24E-7602-4C7A-82D1-CCB40CA90216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06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06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72" y="1535113"/>
            <a:ext cx="4041531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72" y="2174875"/>
            <a:ext cx="4041531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1BAED5-5D6E-4B1A-92B4-8BD299380982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5AA4E5-2103-4AF3-8C1D-5ABBC4D3233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E767E1-9826-4CC9-BBAA-F3CD8A88625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435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538" y="273055"/>
            <a:ext cx="5111262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43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8D5BF3-A885-49F7-A822-29B0DE13D401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5E5684-84EC-4D36-98AF-0836D8C8D920}" type="datetimeFigureOut">
              <a:rPr lang="zh-CN" altLang="en-US" smtClean="0"/>
              <a:pPr/>
              <a:t>2010-6-28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8DA73C-837C-4120-AE7D-ADA00B99F85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66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66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66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845705-4AF9-4C56-B216-6166EDA4971F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BE63D6-762D-4CDA-8F39-30C92E1EB130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67551" y="1676400"/>
            <a:ext cx="1771650" cy="42672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752600" y="1676400"/>
            <a:ext cx="5174274" cy="42672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89B40A-F222-48A7-8EA1-6A3CB1E7F473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lowchart: Document 6"/>
          <p:cNvSpPr/>
          <p:nvPr/>
        </p:nvSpPr>
        <p:spPr>
          <a:xfrm rot="10800000">
            <a:off x="1" y="1520731"/>
            <a:ext cx="9144000" cy="3435579"/>
          </a:xfrm>
          <a:custGeom>
            <a:avLst/>
            <a:gdLst>
              <a:gd name="connsiteX0" fmla="*/ 0 w 21600"/>
              <a:gd name="connsiteY0" fmla="*/ 0 h 18805"/>
              <a:gd name="connsiteX1" fmla="*/ 21600 w 21600"/>
              <a:gd name="connsiteY1" fmla="*/ 0 h 18805"/>
              <a:gd name="connsiteX2" fmla="*/ 21600 w 21600"/>
              <a:gd name="connsiteY2" fmla="*/ 17322 h 18805"/>
              <a:gd name="connsiteX3" fmla="*/ 0 w 21600"/>
              <a:gd name="connsiteY3" fmla="*/ 18805 h 18805"/>
              <a:gd name="connsiteX4" fmla="*/ 0 w 21600"/>
              <a:gd name="connsiteY4" fmla="*/ 0 h 18805"/>
              <a:gd name="connsiteX0" fmla="*/ 0 w 21600"/>
              <a:gd name="connsiteY0" fmla="*/ 0 h 18805"/>
              <a:gd name="connsiteX1" fmla="*/ 21600 w 21600"/>
              <a:gd name="connsiteY1" fmla="*/ 0 h 18805"/>
              <a:gd name="connsiteX2" fmla="*/ 21600 w 21600"/>
              <a:gd name="connsiteY2" fmla="*/ 17322 h 18805"/>
              <a:gd name="connsiteX3" fmla="*/ 0 w 21600"/>
              <a:gd name="connsiteY3" fmla="*/ 18805 h 18805"/>
              <a:gd name="connsiteX4" fmla="*/ 0 w 21600"/>
              <a:gd name="connsiteY4" fmla="*/ 0 h 18805"/>
              <a:gd name="connsiteX0" fmla="*/ 0 w 21600"/>
              <a:gd name="connsiteY0" fmla="*/ 0 h 18916"/>
              <a:gd name="connsiteX1" fmla="*/ 21600 w 21600"/>
              <a:gd name="connsiteY1" fmla="*/ 0 h 18916"/>
              <a:gd name="connsiteX2" fmla="*/ 21600 w 21600"/>
              <a:gd name="connsiteY2" fmla="*/ 17322 h 18916"/>
              <a:gd name="connsiteX3" fmla="*/ 0 w 21600"/>
              <a:gd name="connsiteY3" fmla="*/ 18916 h 18916"/>
              <a:gd name="connsiteX4" fmla="*/ 0 w 21600"/>
              <a:gd name="connsiteY4" fmla="*/ 0 h 18916"/>
              <a:gd name="connsiteX0" fmla="*/ 0 w 21600"/>
              <a:gd name="connsiteY0" fmla="*/ 0 h 18916"/>
              <a:gd name="connsiteX1" fmla="*/ 21600 w 21600"/>
              <a:gd name="connsiteY1" fmla="*/ 0 h 18916"/>
              <a:gd name="connsiteX2" fmla="*/ 21600 w 21600"/>
              <a:gd name="connsiteY2" fmla="*/ 17322 h 18916"/>
              <a:gd name="connsiteX3" fmla="*/ 0 w 21600"/>
              <a:gd name="connsiteY3" fmla="*/ 18916 h 18916"/>
              <a:gd name="connsiteX4" fmla="*/ 0 w 21600"/>
              <a:gd name="connsiteY4" fmla="*/ 0 h 18916"/>
              <a:gd name="connsiteX0" fmla="*/ 0 w 21600"/>
              <a:gd name="connsiteY0" fmla="*/ 0 h 18916"/>
              <a:gd name="connsiteX1" fmla="*/ 21600 w 21600"/>
              <a:gd name="connsiteY1" fmla="*/ 0 h 18916"/>
              <a:gd name="connsiteX2" fmla="*/ 21600 w 21600"/>
              <a:gd name="connsiteY2" fmla="*/ 17322 h 18916"/>
              <a:gd name="connsiteX3" fmla="*/ 0 w 21600"/>
              <a:gd name="connsiteY3" fmla="*/ 18916 h 18916"/>
              <a:gd name="connsiteX4" fmla="*/ 0 w 21600"/>
              <a:gd name="connsiteY4" fmla="*/ 0 h 18916"/>
              <a:gd name="connsiteX0" fmla="*/ 0 w 21600"/>
              <a:gd name="connsiteY0" fmla="*/ 0 h 19355"/>
              <a:gd name="connsiteX1" fmla="*/ 21600 w 21600"/>
              <a:gd name="connsiteY1" fmla="*/ 0 h 19355"/>
              <a:gd name="connsiteX2" fmla="*/ 21600 w 21600"/>
              <a:gd name="connsiteY2" fmla="*/ 17322 h 19355"/>
              <a:gd name="connsiteX3" fmla="*/ 0 w 21600"/>
              <a:gd name="connsiteY3" fmla="*/ 19355 h 19355"/>
              <a:gd name="connsiteX4" fmla="*/ 0 w 21600"/>
              <a:gd name="connsiteY4" fmla="*/ 0 h 19355"/>
              <a:gd name="connsiteX0" fmla="*/ 0 w 21600"/>
              <a:gd name="connsiteY0" fmla="*/ 0 h 19355"/>
              <a:gd name="connsiteX1" fmla="*/ 21600 w 21600"/>
              <a:gd name="connsiteY1" fmla="*/ 0 h 19355"/>
              <a:gd name="connsiteX2" fmla="*/ 21600 w 21600"/>
              <a:gd name="connsiteY2" fmla="*/ 17322 h 19355"/>
              <a:gd name="connsiteX3" fmla="*/ 0 w 21600"/>
              <a:gd name="connsiteY3" fmla="*/ 19355 h 19355"/>
              <a:gd name="connsiteX4" fmla="*/ 0 w 21600"/>
              <a:gd name="connsiteY4" fmla="*/ 0 h 19355"/>
              <a:gd name="connsiteX0" fmla="*/ 0 w 21600"/>
              <a:gd name="connsiteY0" fmla="*/ 0 h 19794"/>
              <a:gd name="connsiteX1" fmla="*/ 21600 w 21600"/>
              <a:gd name="connsiteY1" fmla="*/ 0 h 19794"/>
              <a:gd name="connsiteX2" fmla="*/ 21600 w 21600"/>
              <a:gd name="connsiteY2" fmla="*/ 17322 h 19794"/>
              <a:gd name="connsiteX3" fmla="*/ 0 w 21600"/>
              <a:gd name="connsiteY3" fmla="*/ 19794 h 19794"/>
              <a:gd name="connsiteX4" fmla="*/ 0 w 21600"/>
              <a:gd name="connsiteY4" fmla="*/ 0 h 19794"/>
              <a:gd name="connsiteX0" fmla="*/ 0 w 21600"/>
              <a:gd name="connsiteY0" fmla="*/ 0 h 19794"/>
              <a:gd name="connsiteX1" fmla="*/ 21600 w 21600"/>
              <a:gd name="connsiteY1" fmla="*/ 0 h 19794"/>
              <a:gd name="connsiteX2" fmla="*/ 21600 w 21600"/>
              <a:gd name="connsiteY2" fmla="*/ 17322 h 19794"/>
              <a:gd name="connsiteX3" fmla="*/ 0 w 21600"/>
              <a:gd name="connsiteY3" fmla="*/ 19794 h 19794"/>
              <a:gd name="connsiteX4" fmla="*/ 0 w 21600"/>
              <a:gd name="connsiteY4" fmla="*/ 0 h 19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00" h="19794">
                <a:moveTo>
                  <a:pt x="0" y="0"/>
                </a:moveTo>
                <a:lnTo>
                  <a:pt x="21600" y="0"/>
                </a:lnTo>
                <a:lnTo>
                  <a:pt x="21600" y="17322"/>
                </a:lnTo>
                <a:cubicBezTo>
                  <a:pt x="10800" y="17322"/>
                  <a:pt x="7466" y="25350"/>
                  <a:pt x="0" y="19794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chemeClr val="bg2">
                  <a:tint val="28000"/>
                  <a:satMod val="2000000"/>
                  <a:alpha val="30000"/>
                </a:schemeClr>
              </a:gs>
              <a:gs pos="35000">
                <a:schemeClr val="bg2">
                  <a:shade val="100000"/>
                  <a:satMod val="600000"/>
                  <a:alpha val="0"/>
                </a:schemeClr>
              </a:gs>
            </a:gsLst>
            <a:lin ang="5400000" scaled="1"/>
          </a:gradFill>
          <a:ln w="317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02920" y="2775745"/>
            <a:ext cx="8229600" cy="2167128"/>
          </a:xfrm>
        </p:spPr>
        <p:txBody>
          <a:bodyPr tIns="0" bIns="0" anchor="t"/>
          <a:lstStyle>
            <a:lvl1pPr>
              <a:defRPr sz="5000" cap="all" baseline="0">
                <a:effectLst>
                  <a:outerShdw blurRad="30000" dist="30000" dir="2700000" algn="tl" rotWithShape="0">
                    <a:schemeClr val="bg2">
                      <a:shade val="45000"/>
                      <a:satMod val="150000"/>
                      <a:alpha val="90000"/>
                    </a:schemeClr>
                  </a:outerShdw>
                  <a:reflection blurRad="12000" stA="25000" endPos="49000" dist="5000" dir="5400000" sy="-100000" algn="bl" rotWithShape="0"/>
                </a:effectLst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00064" y="1559720"/>
            <a:ext cx="5105400" cy="1219200"/>
          </a:xfrm>
        </p:spPr>
        <p:txBody>
          <a:bodyPr lIns="0" tIns="0" rIns="0" bIns="0" anchor="b"/>
          <a:lstStyle>
            <a:lvl1pPr marL="0" indent="0" algn="l">
              <a:buNone/>
              <a:defRPr sz="19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167456-0895-4CCF-9E55-418F3877036A}" type="slidenum">
              <a:rPr lang="zh-CN" altLang="en-US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BF306-8E1C-41F7-A70C-B8F4C2A70018}" type="slidenum">
              <a:rPr lang="zh-CN" altLang="en-US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990600"/>
            <a:ext cx="7772400" cy="1362456"/>
          </a:xfrm>
        </p:spPr>
        <p:txBody>
          <a:bodyPr>
            <a:noAutofit/>
          </a:bodyPr>
          <a:lstStyle>
            <a:lvl1pPr algn="l">
              <a:buNone/>
              <a:defRPr sz="4800" b="1" cap="none" baseline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352677"/>
            <a:ext cx="7772400" cy="1509712"/>
          </a:xfrm>
        </p:spPr>
        <p:txBody>
          <a:bodyPr anchor="t"/>
          <a:lstStyle>
            <a:lvl1pPr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CD2DE-C727-49C7-BBF7-DD52ACF99171}" type="slidenum">
              <a:rPr lang="zh-CN" altLang="en-US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1143000"/>
          </a:xfrm>
        </p:spPr>
        <p:txBody>
          <a:bodyPr tIns="9144" bIns="9144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199800"/>
            <a:ext cx="4038600" cy="416052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9800"/>
            <a:ext cx="4038600" cy="416052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9AF24E-7602-4C7A-82D1-CCB40CA90216}" type="slidenum">
              <a:rPr lang="zh-CN" altLang="en-US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1143000"/>
          </a:xfrm>
        </p:spPr>
        <p:txBody>
          <a:bodyPr tIns="9144" bIns="9144" anchor="b"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12168"/>
            <a:ext cx="4040188" cy="502920"/>
          </a:xfrm>
        </p:spPr>
        <p:txBody>
          <a:bodyPr anchor="b">
            <a:noAutofit/>
          </a:bodyPr>
          <a:lstStyle>
            <a:lvl1pPr>
              <a:buNone/>
              <a:defRPr sz="2200" b="1">
                <a:effectLst>
                  <a:outerShdw blurRad="38000" dist="38000" dir="2700000" algn="tl" rotWithShape="0">
                    <a:schemeClr val="bg2">
                      <a:shade val="45000"/>
                      <a:satMod val="150000"/>
                      <a:alpha val="90000"/>
                    </a:schemeClr>
                  </a:outerShdw>
                </a:effectLst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2112168"/>
            <a:ext cx="4041775" cy="502920"/>
          </a:xfrm>
        </p:spPr>
        <p:txBody>
          <a:bodyPr anchor="b">
            <a:noAutofit/>
          </a:bodyPr>
          <a:lstStyle>
            <a:lvl1pPr>
              <a:buNone/>
              <a:defRPr sz="2200" b="1">
                <a:effectLst>
                  <a:outerShdw blurRad="30000" dist="30000" dir="2700000" algn="tl" rotWithShape="0">
                    <a:schemeClr val="bg2">
                      <a:shade val="45000"/>
                      <a:satMod val="150000"/>
                      <a:alpha val="90000"/>
                    </a:schemeClr>
                  </a:outerShdw>
                </a:effectLst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667000"/>
            <a:ext cx="4040188" cy="365760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667000"/>
            <a:ext cx="4041775" cy="365760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BAED5-5D6E-4B1A-92B4-8BD299380982}" type="slidenum">
              <a:rPr lang="zh-CN" altLang="en-US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1143000"/>
          </a:xfrm>
          <a:effectLst/>
        </p:spPr>
        <p:txBody>
          <a:bodyPr tIns="9144" bIns="9144" anchor="b"/>
          <a:lstStyle>
            <a:lvl1pPr>
              <a:defRPr sz="4800" cap="none" baseline="0">
                <a:effectLst>
                  <a:outerShdw blurRad="30000" dist="30000" dir="2700000" algn="tl" rotWithShape="0">
                    <a:schemeClr val="bg2">
                      <a:shade val="45000"/>
                      <a:satMod val="150000"/>
                      <a:alpha val="90000"/>
                    </a:schemeClr>
                  </a:outerShdw>
                </a:effectLst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AA4E5-2103-4AF3-8C1D-5ABBC4D3233C}" type="slidenum">
              <a:rPr lang="zh-CN" altLang="en-US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E767E1-9826-4CC9-BBAA-F3CD8A886257}" type="slidenum">
              <a:rPr lang="zh-CN" altLang="en-US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435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435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5E5684-84EC-4D36-98AF-0836D8C8D920}" type="datetimeFigureOut">
              <a:rPr lang="zh-CN" altLang="en-US" smtClean="0"/>
              <a:pPr/>
              <a:t>2010-6-28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8DA73C-837C-4120-AE7D-ADA00B99F85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1440"/>
            <a:ext cx="8229600" cy="914400"/>
          </a:xfrm>
        </p:spPr>
        <p:txBody>
          <a:bodyPr tIns="0" bIns="0" anchor="b"/>
          <a:lstStyle>
            <a:lvl1pPr algn="l">
              <a:buNone/>
              <a:defRPr sz="5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133856"/>
            <a:ext cx="2590800" cy="5181600"/>
          </a:xfrm>
        </p:spPr>
        <p:txBody>
          <a:bodyPr lIns="45720" tIns="45720" rIns="0"/>
          <a:lstStyle>
            <a:lvl1pPr marL="0" indent="0">
              <a:spcBef>
                <a:spcPts val="300"/>
              </a:spcBef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429000" y="1133472"/>
            <a:ext cx="5257800" cy="5191128"/>
          </a:xfrm>
        </p:spPr>
        <p:txBody>
          <a:bodyPr/>
          <a:lstStyle>
            <a:lvl1pPr algn="l">
              <a:defRPr sz="3000"/>
            </a:lvl1pPr>
            <a:lvl2pPr algn="l">
              <a:defRPr sz="2800"/>
            </a:lvl2pPr>
            <a:lvl3pPr algn="l">
              <a:defRPr sz="2400"/>
            </a:lvl3pPr>
            <a:lvl4pPr algn="l">
              <a:defRPr sz="2000"/>
            </a:lvl4pPr>
            <a:lvl5pPr algn="l">
              <a:defRPr sz="20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8D5BF3-A885-49F7-A822-29B0DE13D401}" type="slidenum">
              <a:rPr lang="zh-CN" altLang="en-US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6240" y="1981200"/>
            <a:ext cx="3429000" cy="522288"/>
          </a:xfrm>
        </p:spPr>
        <p:txBody>
          <a:bodyPr tIns="0" bIns="0" anchor="b"/>
          <a:lstStyle>
            <a:lvl1pPr algn="r">
              <a:buNone/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93368" y="1066800"/>
            <a:ext cx="4572000" cy="4572000"/>
          </a:xfrm>
          <a:solidFill>
            <a:schemeClr val="bg2">
              <a:shade val="75000"/>
            </a:schemeClr>
          </a:solidFill>
          <a:ln w="60325">
            <a:solidFill>
              <a:srgbClr val="FFFFFF"/>
            </a:solidFill>
            <a:miter lim="800000"/>
          </a:ln>
          <a:effectLst>
            <a:outerShdw blurRad="36195" dist="10000" dir="5400000" algn="tl" rotWithShape="0">
              <a:srgbClr val="000000">
                <a:alpha val="75000"/>
              </a:srgbClr>
            </a:outerShdw>
            <a:reflection stA="21000" endA="500" endPos="10000" dist="20000" dir="5400000" sy="-100000" algn="bl" rotWithShape="0"/>
          </a:effectLst>
        </p:spPr>
        <p:txBody>
          <a:bodyPr/>
          <a:lstStyle>
            <a:lvl1pPr>
              <a:buNone/>
              <a:defRPr sz="3200"/>
            </a:lvl1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76240" y="2543176"/>
            <a:ext cx="3429000" cy="914400"/>
          </a:xfrm>
        </p:spPr>
        <p:txBody>
          <a:bodyPr lIns="0" tIns="0" rIns="0" bIns="0" anchor="t"/>
          <a:lstStyle>
            <a:lvl1pPr indent="0" algn="r">
              <a:spcBef>
                <a:spcPts val="300"/>
              </a:spcBef>
              <a:buFontTx/>
              <a:buNone/>
              <a:defRPr sz="1400" baseline="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53400" y="6356350"/>
            <a:ext cx="533400" cy="365125"/>
          </a:xfrm>
        </p:spPr>
        <p:txBody>
          <a:bodyPr/>
          <a:lstStyle/>
          <a:p>
            <a:fld id="{3E845705-4AF9-4C56-B216-6166EDA4971F}" type="slidenum">
              <a:rPr lang="zh-CN" altLang="en-US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E63D6-762D-4CDA-8F39-30C92E1EB130}" type="slidenum">
              <a:rPr lang="zh-CN" altLang="en-US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9B40A-F222-48A7-8EA1-6A3CB1E7F473}" type="slidenum">
              <a:rPr lang="zh-CN" altLang="en-US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905000" y="2819401"/>
            <a:ext cx="3320562" cy="3306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366239" y="2819401"/>
            <a:ext cx="3320562" cy="3306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5E5684-84EC-4D36-98AF-0836D8C8D920}" type="datetimeFigureOut">
              <a:rPr lang="zh-CN" altLang="en-US" smtClean="0"/>
              <a:pPr/>
              <a:t>2010-6-28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8DA73C-837C-4120-AE7D-ADA00B99F85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06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06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70" y="1535113"/>
            <a:ext cx="4041531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70" y="2174875"/>
            <a:ext cx="4041531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5E5684-84EC-4D36-98AF-0836D8C8D920}" type="datetimeFigureOut">
              <a:rPr lang="zh-CN" altLang="en-US" smtClean="0"/>
              <a:pPr/>
              <a:t>2010-6-28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8DA73C-837C-4120-AE7D-ADA00B99F85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5E5684-84EC-4D36-98AF-0836D8C8D920}" type="datetimeFigureOut">
              <a:rPr lang="zh-CN" altLang="en-US" smtClean="0"/>
              <a:pPr/>
              <a:t>2010-6-28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8DA73C-837C-4120-AE7D-ADA00B99F85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5E5684-84EC-4D36-98AF-0836D8C8D920}" type="datetimeFigureOut">
              <a:rPr lang="zh-CN" altLang="en-US" smtClean="0"/>
              <a:pPr/>
              <a:t>2010-6-28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8DA73C-837C-4120-AE7D-ADA00B99F85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435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538" y="273051"/>
            <a:ext cx="5111262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1"/>
            <a:ext cx="300843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5E5684-84EC-4D36-98AF-0836D8C8D920}" type="datetimeFigureOut">
              <a:rPr lang="zh-CN" altLang="en-US" smtClean="0"/>
              <a:pPr/>
              <a:t>2010-6-28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8DA73C-837C-4120-AE7D-ADA00B99F85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66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66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66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5E5684-84EC-4D36-98AF-0836D8C8D920}" type="datetimeFigureOut">
              <a:rPr lang="zh-CN" altLang="en-US" smtClean="0"/>
              <a:pPr/>
              <a:t>2010-6-28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8DA73C-837C-4120-AE7D-ADA00B99F85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905000" y="1676400"/>
            <a:ext cx="6781800" cy="96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905000" y="2819401"/>
            <a:ext cx="67818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1"/>
            </a:lvl1pPr>
          </a:lstStyle>
          <a:p>
            <a:fld id="{B35E5684-84EC-4D36-98AF-0836D8C8D920}" type="datetimeFigureOut">
              <a:rPr lang="zh-CN" altLang="en-US" smtClean="0"/>
              <a:pPr/>
              <a:t>2010-6-28</a:t>
            </a:fld>
            <a:endParaRPr lang="zh-CN" altLang="en-US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 b="1"/>
            </a:lvl1pPr>
          </a:lstStyle>
          <a:p>
            <a:endParaRPr lang="zh-CN" altLang="en-US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1"/>
            </a:lvl1pPr>
          </a:lstStyle>
          <a:p>
            <a:fld id="{4E8DA73C-837C-4120-AE7D-ADA00B99F85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CC0099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CC0099"/>
          </a:solidFill>
          <a:effectLst>
            <a:outerShdw blurRad="38100" dist="38100" dir="2700000" algn="tl">
              <a:srgbClr val="000000"/>
            </a:outerShdw>
          </a:effectLst>
          <a:latin typeface="High Tower Text" pitchFamily="18" charset="0"/>
          <a:ea typeface="楷体_GB2312" pitchFamily="49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CC0099"/>
          </a:solidFill>
          <a:effectLst>
            <a:outerShdw blurRad="38100" dist="38100" dir="2700000" algn="tl">
              <a:srgbClr val="000000"/>
            </a:outerShdw>
          </a:effectLst>
          <a:latin typeface="High Tower Text" pitchFamily="18" charset="0"/>
          <a:ea typeface="楷体_GB2312" pitchFamily="49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CC0099"/>
          </a:solidFill>
          <a:effectLst>
            <a:outerShdw blurRad="38100" dist="38100" dir="2700000" algn="tl">
              <a:srgbClr val="000000"/>
            </a:outerShdw>
          </a:effectLst>
          <a:latin typeface="High Tower Text" pitchFamily="18" charset="0"/>
          <a:ea typeface="楷体_GB2312" pitchFamily="49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CC0099"/>
          </a:solidFill>
          <a:effectLst>
            <a:outerShdw blurRad="38100" dist="38100" dir="2700000" algn="tl">
              <a:srgbClr val="000000"/>
            </a:outerShdw>
          </a:effectLst>
          <a:latin typeface="High Tower Text" pitchFamily="18" charset="0"/>
          <a:ea typeface="楷体_GB2312" pitchFamily="49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CC0099"/>
          </a:solidFill>
          <a:effectLst>
            <a:outerShdw blurRad="38100" dist="38100" dir="2700000" algn="tl">
              <a:srgbClr val="000000"/>
            </a:outerShdw>
          </a:effectLst>
          <a:latin typeface="High Tower Text" pitchFamily="18" charset="0"/>
          <a:ea typeface="楷体_GB2312" pitchFamily="49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CC0099"/>
          </a:solidFill>
          <a:effectLst>
            <a:outerShdw blurRad="38100" dist="38100" dir="2700000" algn="tl">
              <a:srgbClr val="000000"/>
            </a:outerShdw>
          </a:effectLst>
          <a:latin typeface="High Tower Text" pitchFamily="18" charset="0"/>
          <a:ea typeface="楷体_GB2312" pitchFamily="49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CC0099"/>
          </a:solidFill>
          <a:effectLst>
            <a:outerShdw blurRad="38100" dist="38100" dir="2700000" algn="tl">
              <a:srgbClr val="000000"/>
            </a:outerShdw>
          </a:effectLst>
          <a:latin typeface="High Tower Text" pitchFamily="18" charset="0"/>
          <a:ea typeface="楷体_GB2312" pitchFamily="49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CC0099"/>
          </a:solidFill>
          <a:effectLst>
            <a:outerShdw blurRad="38100" dist="38100" dir="2700000" algn="tl">
              <a:srgbClr val="000000"/>
            </a:outerShdw>
          </a:effectLst>
          <a:latin typeface="High Tower Text" pitchFamily="18" charset="0"/>
          <a:ea typeface="楷体_GB2312" pitchFamily="49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SzPct val="90000"/>
        <a:buFont typeface="Wingdings" pitchFamily="2" charset="2"/>
        <a:buChar char="Ø"/>
        <a:defRPr sz="3200">
          <a:solidFill>
            <a:schemeClr val="accent2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SzPct val="90000"/>
        <a:buFont typeface="Wingdings" pitchFamily="2" charset="2"/>
        <a:buChar char="ü"/>
        <a:defRPr sz="2800">
          <a:solidFill>
            <a:schemeClr val="accent2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accent2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accent2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52600" y="1676400"/>
            <a:ext cx="7086600" cy="884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752600" y="2819400"/>
            <a:ext cx="70866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1"/>
            </a:lvl1pPr>
          </a:lstStyle>
          <a:p>
            <a:endParaRPr lang="en-US" altLang="zh-CN"/>
          </a:p>
        </p:txBody>
      </p:sp>
      <p:sp>
        <p:nvSpPr>
          <p:cNvPr id="1024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 b="1"/>
            </a:lvl1pPr>
          </a:lstStyle>
          <a:p>
            <a:endParaRPr lang="en-US" altLang="zh-CN"/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1"/>
            </a:lvl1pPr>
          </a:lstStyle>
          <a:p>
            <a:fld id="{998CF193-2D57-4374-B237-E8FDA2548D35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58" r:id="rId1"/>
    <p:sldLayoutId id="2147483759" r:id="rId2"/>
    <p:sldLayoutId id="2147483760" r:id="rId3"/>
    <p:sldLayoutId id="2147483761" r:id="rId4"/>
    <p:sldLayoutId id="2147483762" r:id="rId5"/>
    <p:sldLayoutId id="2147483763" r:id="rId6"/>
    <p:sldLayoutId id="2147483764" r:id="rId7"/>
    <p:sldLayoutId id="2147483765" r:id="rId8"/>
    <p:sldLayoutId id="2147483766" r:id="rId9"/>
    <p:sldLayoutId id="2147483767" r:id="rId10"/>
    <p:sldLayoutId id="2147483768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CC6600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CC6600"/>
          </a:solidFill>
          <a:effectLst>
            <a:outerShdw blurRad="38100" dist="38100" dir="2700000" algn="tl">
              <a:srgbClr val="000000"/>
            </a:outerShdw>
          </a:effectLst>
          <a:latin typeface="High Tower Text" pitchFamily="18" charset="0"/>
          <a:ea typeface="楷体_GB2312" pitchFamily="49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CC6600"/>
          </a:solidFill>
          <a:effectLst>
            <a:outerShdw blurRad="38100" dist="38100" dir="2700000" algn="tl">
              <a:srgbClr val="000000"/>
            </a:outerShdw>
          </a:effectLst>
          <a:latin typeface="High Tower Text" pitchFamily="18" charset="0"/>
          <a:ea typeface="楷体_GB2312" pitchFamily="49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CC6600"/>
          </a:solidFill>
          <a:effectLst>
            <a:outerShdw blurRad="38100" dist="38100" dir="2700000" algn="tl">
              <a:srgbClr val="000000"/>
            </a:outerShdw>
          </a:effectLst>
          <a:latin typeface="High Tower Text" pitchFamily="18" charset="0"/>
          <a:ea typeface="楷体_GB2312" pitchFamily="49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CC6600"/>
          </a:solidFill>
          <a:effectLst>
            <a:outerShdw blurRad="38100" dist="38100" dir="2700000" algn="tl">
              <a:srgbClr val="000000"/>
            </a:outerShdw>
          </a:effectLst>
          <a:latin typeface="High Tower Text" pitchFamily="18" charset="0"/>
          <a:ea typeface="楷体_GB2312" pitchFamily="49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CC6600"/>
          </a:solidFill>
          <a:effectLst>
            <a:outerShdw blurRad="38100" dist="38100" dir="2700000" algn="tl">
              <a:srgbClr val="000000"/>
            </a:outerShdw>
          </a:effectLst>
          <a:latin typeface="High Tower Text" pitchFamily="18" charset="0"/>
          <a:ea typeface="楷体_GB2312" pitchFamily="49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CC6600"/>
          </a:solidFill>
          <a:effectLst>
            <a:outerShdw blurRad="38100" dist="38100" dir="2700000" algn="tl">
              <a:srgbClr val="000000"/>
            </a:outerShdw>
          </a:effectLst>
          <a:latin typeface="High Tower Text" pitchFamily="18" charset="0"/>
          <a:ea typeface="楷体_GB2312" pitchFamily="49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CC6600"/>
          </a:solidFill>
          <a:effectLst>
            <a:outerShdw blurRad="38100" dist="38100" dir="2700000" algn="tl">
              <a:srgbClr val="000000"/>
            </a:outerShdw>
          </a:effectLst>
          <a:latin typeface="High Tower Text" pitchFamily="18" charset="0"/>
          <a:ea typeface="楷体_GB2312" pitchFamily="49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CC6600"/>
          </a:solidFill>
          <a:effectLst>
            <a:outerShdw blurRad="38100" dist="38100" dir="2700000" algn="tl">
              <a:srgbClr val="000000"/>
            </a:outerShdw>
          </a:effectLst>
          <a:latin typeface="High Tower Text" pitchFamily="18" charset="0"/>
          <a:ea typeface="楷体_GB2312" pitchFamily="49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SzPct val="90000"/>
        <a:buFont typeface="Wingdings" pitchFamily="2" charset="2"/>
        <a:buChar char="Ø"/>
        <a:defRPr sz="2800">
          <a:solidFill>
            <a:srgbClr val="FFFF99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SzPct val="90000"/>
        <a:buFont typeface="Wingdings" pitchFamily="2" charset="2"/>
        <a:buChar char="ü"/>
        <a:defRPr sz="2800">
          <a:solidFill>
            <a:srgbClr val="FFFF99"/>
          </a:solidFill>
          <a:latin typeface="+mj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rgbClr val="FFFF99"/>
          </a:solidFill>
          <a:latin typeface="+mj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rgbClr val="FFFF99"/>
          </a:solidFill>
          <a:latin typeface="+mj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FFFF99"/>
          </a:solidFill>
          <a:latin typeface="+mj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FFFF99"/>
          </a:solidFill>
          <a:latin typeface="+mj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FFFF99"/>
          </a:solidFill>
          <a:latin typeface="+mj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FFFF99"/>
          </a:solidFill>
          <a:latin typeface="+mj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FFFF99"/>
          </a:solidFill>
          <a:latin typeface="+mj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lowchart: Document 6"/>
          <p:cNvSpPr/>
          <p:nvPr/>
        </p:nvSpPr>
        <p:spPr>
          <a:xfrm rot="10800000">
            <a:off x="1" y="1142899"/>
            <a:ext cx="9144000" cy="5562705"/>
          </a:xfrm>
          <a:custGeom>
            <a:avLst/>
            <a:gdLst>
              <a:gd name="connsiteX0" fmla="*/ 0 w 21600"/>
              <a:gd name="connsiteY0" fmla="*/ 0 h 19378"/>
              <a:gd name="connsiteX1" fmla="*/ 21600 w 21600"/>
              <a:gd name="connsiteY1" fmla="*/ 0 h 19378"/>
              <a:gd name="connsiteX2" fmla="*/ 21600 w 21600"/>
              <a:gd name="connsiteY2" fmla="*/ 17322 h 19378"/>
              <a:gd name="connsiteX3" fmla="*/ 0 w 21600"/>
              <a:gd name="connsiteY3" fmla="*/ 19378 h 19378"/>
              <a:gd name="connsiteX4" fmla="*/ 0 w 21600"/>
              <a:gd name="connsiteY4" fmla="*/ 0 h 19378"/>
              <a:gd name="connsiteX0" fmla="*/ 0 w 21600"/>
              <a:gd name="connsiteY0" fmla="*/ 0 h 19378"/>
              <a:gd name="connsiteX1" fmla="*/ 21600 w 21600"/>
              <a:gd name="connsiteY1" fmla="*/ 0 h 19378"/>
              <a:gd name="connsiteX2" fmla="*/ 21600 w 21600"/>
              <a:gd name="connsiteY2" fmla="*/ 17322 h 19378"/>
              <a:gd name="connsiteX3" fmla="*/ 0 w 21600"/>
              <a:gd name="connsiteY3" fmla="*/ 19378 h 19378"/>
              <a:gd name="connsiteX4" fmla="*/ 0 w 21600"/>
              <a:gd name="connsiteY4" fmla="*/ 0 h 19378"/>
              <a:gd name="connsiteX0" fmla="*/ 0 w 21600"/>
              <a:gd name="connsiteY0" fmla="*/ 0 h 19378"/>
              <a:gd name="connsiteX1" fmla="*/ 21600 w 21600"/>
              <a:gd name="connsiteY1" fmla="*/ 0 h 19378"/>
              <a:gd name="connsiteX2" fmla="*/ 21600 w 21600"/>
              <a:gd name="connsiteY2" fmla="*/ 17322 h 19378"/>
              <a:gd name="connsiteX3" fmla="*/ 0 w 21600"/>
              <a:gd name="connsiteY3" fmla="*/ 19378 h 19378"/>
              <a:gd name="connsiteX4" fmla="*/ 0 w 21600"/>
              <a:gd name="connsiteY4" fmla="*/ 0 h 19378"/>
              <a:gd name="connsiteX0" fmla="*/ 0 w 21600"/>
              <a:gd name="connsiteY0" fmla="*/ 0 h 19974"/>
              <a:gd name="connsiteX1" fmla="*/ 21600 w 21600"/>
              <a:gd name="connsiteY1" fmla="*/ 0 h 19974"/>
              <a:gd name="connsiteX2" fmla="*/ 21600 w 21600"/>
              <a:gd name="connsiteY2" fmla="*/ 17322 h 19974"/>
              <a:gd name="connsiteX3" fmla="*/ 0 w 21600"/>
              <a:gd name="connsiteY3" fmla="*/ 19974 h 19974"/>
              <a:gd name="connsiteX4" fmla="*/ 0 w 21600"/>
              <a:gd name="connsiteY4" fmla="*/ 0 h 19974"/>
              <a:gd name="connsiteX0" fmla="*/ 0 w 21600"/>
              <a:gd name="connsiteY0" fmla="*/ 0 h 19974"/>
              <a:gd name="connsiteX1" fmla="*/ 21600 w 21600"/>
              <a:gd name="connsiteY1" fmla="*/ 0 h 19974"/>
              <a:gd name="connsiteX2" fmla="*/ 21600 w 21600"/>
              <a:gd name="connsiteY2" fmla="*/ 17322 h 19974"/>
              <a:gd name="connsiteX3" fmla="*/ 0 w 21600"/>
              <a:gd name="connsiteY3" fmla="*/ 19974 h 19974"/>
              <a:gd name="connsiteX4" fmla="*/ 0 w 21600"/>
              <a:gd name="connsiteY4" fmla="*/ 0 h 19974"/>
              <a:gd name="connsiteX0" fmla="*/ 0 w 21600"/>
              <a:gd name="connsiteY0" fmla="*/ 0 h 19974"/>
              <a:gd name="connsiteX1" fmla="*/ 21600 w 21600"/>
              <a:gd name="connsiteY1" fmla="*/ 0 h 19974"/>
              <a:gd name="connsiteX2" fmla="*/ 21600 w 21600"/>
              <a:gd name="connsiteY2" fmla="*/ 17322 h 19974"/>
              <a:gd name="connsiteX3" fmla="*/ 0 w 21600"/>
              <a:gd name="connsiteY3" fmla="*/ 19974 h 19974"/>
              <a:gd name="connsiteX4" fmla="*/ 0 w 21600"/>
              <a:gd name="connsiteY4" fmla="*/ 0 h 19974"/>
              <a:gd name="connsiteX0" fmla="*/ 0 w 21600"/>
              <a:gd name="connsiteY0" fmla="*/ 0 h 20252"/>
              <a:gd name="connsiteX1" fmla="*/ 21600 w 21600"/>
              <a:gd name="connsiteY1" fmla="*/ 0 h 20252"/>
              <a:gd name="connsiteX2" fmla="*/ 21600 w 21600"/>
              <a:gd name="connsiteY2" fmla="*/ 17322 h 20252"/>
              <a:gd name="connsiteX3" fmla="*/ 0 w 21600"/>
              <a:gd name="connsiteY3" fmla="*/ 20252 h 20252"/>
              <a:gd name="connsiteX4" fmla="*/ 0 w 21600"/>
              <a:gd name="connsiteY4" fmla="*/ 0 h 20252"/>
              <a:gd name="connsiteX0" fmla="*/ 0 w 21600"/>
              <a:gd name="connsiteY0" fmla="*/ 0 h 20252"/>
              <a:gd name="connsiteX1" fmla="*/ 21600 w 21600"/>
              <a:gd name="connsiteY1" fmla="*/ 0 h 20252"/>
              <a:gd name="connsiteX2" fmla="*/ 21600 w 21600"/>
              <a:gd name="connsiteY2" fmla="*/ 17322 h 20252"/>
              <a:gd name="connsiteX3" fmla="*/ 0 w 21600"/>
              <a:gd name="connsiteY3" fmla="*/ 20252 h 20252"/>
              <a:gd name="connsiteX4" fmla="*/ 0 w 21600"/>
              <a:gd name="connsiteY4" fmla="*/ 0 h 20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00" h="20252">
                <a:moveTo>
                  <a:pt x="0" y="0"/>
                </a:moveTo>
                <a:lnTo>
                  <a:pt x="21600" y="0"/>
                </a:lnTo>
                <a:lnTo>
                  <a:pt x="21600" y="17322"/>
                </a:lnTo>
                <a:cubicBezTo>
                  <a:pt x="10800" y="17322"/>
                  <a:pt x="10056" y="24231"/>
                  <a:pt x="0" y="20252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chemeClr val="bg2">
                  <a:tint val="55000"/>
                  <a:satMod val="1800000"/>
                  <a:alpha val="55000"/>
                </a:schemeClr>
              </a:gs>
              <a:gs pos="65000">
                <a:schemeClr val="bg2">
                  <a:shade val="100000"/>
                  <a:satMod val="600000"/>
                  <a:alpha val="0"/>
                </a:schemeClr>
              </a:gs>
            </a:gsLst>
            <a:lin ang="4800000" scaled="1"/>
          </a:gradFill>
          <a:ln w="317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8" name="Flowchart: Document 7"/>
          <p:cNvSpPr/>
          <p:nvPr/>
        </p:nvSpPr>
        <p:spPr>
          <a:xfrm rot="10800000">
            <a:off x="1" y="1341133"/>
            <a:ext cx="9144000" cy="4480425"/>
          </a:xfrm>
          <a:custGeom>
            <a:avLst/>
            <a:gdLst>
              <a:gd name="connsiteX0" fmla="*/ 0 w 21600"/>
              <a:gd name="connsiteY0" fmla="*/ 0 h 18944"/>
              <a:gd name="connsiteX1" fmla="*/ 21600 w 21600"/>
              <a:gd name="connsiteY1" fmla="*/ 0 h 18944"/>
              <a:gd name="connsiteX2" fmla="*/ 21600 w 21600"/>
              <a:gd name="connsiteY2" fmla="*/ 17322 h 18944"/>
              <a:gd name="connsiteX3" fmla="*/ 0 w 21600"/>
              <a:gd name="connsiteY3" fmla="*/ 18944 h 18944"/>
              <a:gd name="connsiteX4" fmla="*/ 0 w 21600"/>
              <a:gd name="connsiteY4" fmla="*/ 0 h 18944"/>
              <a:gd name="connsiteX0" fmla="*/ 0 w 21600"/>
              <a:gd name="connsiteY0" fmla="*/ 0 h 18944"/>
              <a:gd name="connsiteX1" fmla="*/ 21600 w 21600"/>
              <a:gd name="connsiteY1" fmla="*/ 0 h 18944"/>
              <a:gd name="connsiteX2" fmla="*/ 21600 w 21600"/>
              <a:gd name="connsiteY2" fmla="*/ 17322 h 18944"/>
              <a:gd name="connsiteX3" fmla="*/ 0 w 21600"/>
              <a:gd name="connsiteY3" fmla="*/ 18944 h 18944"/>
              <a:gd name="connsiteX4" fmla="*/ 0 w 21600"/>
              <a:gd name="connsiteY4" fmla="*/ 0 h 18944"/>
              <a:gd name="connsiteX0" fmla="*/ 0 w 21600"/>
              <a:gd name="connsiteY0" fmla="*/ 0 h 19350"/>
              <a:gd name="connsiteX1" fmla="*/ 21600 w 21600"/>
              <a:gd name="connsiteY1" fmla="*/ 0 h 19350"/>
              <a:gd name="connsiteX2" fmla="*/ 21600 w 21600"/>
              <a:gd name="connsiteY2" fmla="*/ 17322 h 19350"/>
              <a:gd name="connsiteX3" fmla="*/ 0 w 21600"/>
              <a:gd name="connsiteY3" fmla="*/ 19350 h 19350"/>
              <a:gd name="connsiteX4" fmla="*/ 0 w 21600"/>
              <a:gd name="connsiteY4" fmla="*/ 0 h 19350"/>
              <a:gd name="connsiteX0" fmla="*/ 0 w 21600"/>
              <a:gd name="connsiteY0" fmla="*/ 0 h 19350"/>
              <a:gd name="connsiteX1" fmla="*/ 21600 w 21600"/>
              <a:gd name="connsiteY1" fmla="*/ 0 h 19350"/>
              <a:gd name="connsiteX2" fmla="*/ 21600 w 21600"/>
              <a:gd name="connsiteY2" fmla="*/ 17322 h 19350"/>
              <a:gd name="connsiteX3" fmla="*/ 0 w 21600"/>
              <a:gd name="connsiteY3" fmla="*/ 19350 h 19350"/>
              <a:gd name="connsiteX4" fmla="*/ 0 w 21600"/>
              <a:gd name="connsiteY4" fmla="*/ 0 h 19350"/>
              <a:gd name="connsiteX0" fmla="*/ 0 w 21600"/>
              <a:gd name="connsiteY0" fmla="*/ 0 h 19350"/>
              <a:gd name="connsiteX1" fmla="*/ 21600 w 21600"/>
              <a:gd name="connsiteY1" fmla="*/ 0 h 19350"/>
              <a:gd name="connsiteX2" fmla="*/ 21600 w 21600"/>
              <a:gd name="connsiteY2" fmla="*/ 17322 h 19350"/>
              <a:gd name="connsiteX3" fmla="*/ 0 w 21600"/>
              <a:gd name="connsiteY3" fmla="*/ 19350 h 19350"/>
              <a:gd name="connsiteX4" fmla="*/ 0 w 21600"/>
              <a:gd name="connsiteY4" fmla="*/ 0 h 19350"/>
              <a:gd name="connsiteX0" fmla="*/ 0 w 21600"/>
              <a:gd name="connsiteY0" fmla="*/ 0 h 19350"/>
              <a:gd name="connsiteX1" fmla="*/ 21600 w 21600"/>
              <a:gd name="connsiteY1" fmla="*/ 0 h 19350"/>
              <a:gd name="connsiteX2" fmla="*/ 21600 w 21600"/>
              <a:gd name="connsiteY2" fmla="*/ 17322 h 19350"/>
              <a:gd name="connsiteX3" fmla="*/ 0 w 21600"/>
              <a:gd name="connsiteY3" fmla="*/ 19350 h 19350"/>
              <a:gd name="connsiteX4" fmla="*/ 0 w 21600"/>
              <a:gd name="connsiteY4" fmla="*/ 0 h 19350"/>
              <a:gd name="connsiteX0" fmla="*/ 0 w 21600"/>
              <a:gd name="connsiteY0" fmla="*/ 0 h 19691"/>
              <a:gd name="connsiteX1" fmla="*/ 21600 w 21600"/>
              <a:gd name="connsiteY1" fmla="*/ 0 h 19691"/>
              <a:gd name="connsiteX2" fmla="*/ 21600 w 21600"/>
              <a:gd name="connsiteY2" fmla="*/ 17322 h 19691"/>
              <a:gd name="connsiteX3" fmla="*/ 0 w 21600"/>
              <a:gd name="connsiteY3" fmla="*/ 19691 h 19691"/>
              <a:gd name="connsiteX4" fmla="*/ 0 w 21600"/>
              <a:gd name="connsiteY4" fmla="*/ 0 h 19691"/>
              <a:gd name="connsiteX0" fmla="*/ 0 w 21600"/>
              <a:gd name="connsiteY0" fmla="*/ 0 h 19691"/>
              <a:gd name="connsiteX1" fmla="*/ 21600 w 21600"/>
              <a:gd name="connsiteY1" fmla="*/ 0 h 19691"/>
              <a:gd name="connsiteX2" fmla="*/ 21600 w 21600"/>
              <a:gd name="connsiteY2" fmla="*/ 17322 h 19691"/>
              <a:gd name="connsiteX3" fmla="*/ 0 w 21600"/>
              <a:gd name="connsiteY3" fmla="*/ 19691 h 19691"/>
              <a:gd name="connsiteX4" fmla="*/ 0 w 21600"/>
              <a:gd name="connsiteY4" fmla="*/ 0 h 19691"/>
              <a:gd name="connsiteX0" fmla="*/ 0 w 21600"/>
              <a:gd name="connsiteY0" fmla="*/ 0 h 20032"/>
              <a:gd name="connsiteX1" fmla="*/ 21600 w 21600"/>
              <a:gd name="connsiteY1" fmla="*/ 0 h 20032"/>
              <a:gd name="connsiteX2" fmla="*/ 21600 w 21600"/>
              <a:gd name="connsiteY2" fmla="*/ 17322 h 20032"/>
              <a:gd name="connsiteX3" fmla="*/ 0 w 21600"/>
              <a:gd name="connsiteY3" fmla="*/ 20032 h 20032"/>
              <a:gd name="connsiteX4" fmla="*/ 0 w 21600"/>
              <a:gd name="connsiteY4" fmla="*/ 0 h 20032"/>
              <a:gd name="connsiteX0" fmla="*/ 0 w 21600"/>
              <a:gd name="connsiteY0" fmla="*/ 0 h 20032"/>
              <a:gd name="connsiteX1" fmla="*/ 21600 w 21600"/>
              <a:gd name="connsiteY1" fmla="*/ 0 h 20032"/>
              <a:gd name="connsiteX2" fmla="*/ 21600 w 21600"/>
              <a:gd name="connsiteY2" fmla="*/ 17322 h 20032"/>
              <a:gd name="connsiteX3" fmla="*/ 0 w 21600"/>
              <a:gd name="connsiteY3" fmla="*/ 20032 h 20032"/>
              <a:gd name="connsiteX4" fmla="*/ 0 w 21600"/>
              <a:gd name="connsiteY4" fmla="*/ 0 h 20032"/>
              <a:gd name="connsiteX0" fmla="*/ 0 w 21600"/>
              <a:gd name="connsiteY0" fmla="*/ 0 h 20032"/>
              <a:gd name="connsiteX1" fmla="*/ 21600 w 21600"/>
              <a:gd name="connsiteY1" fmla="*/ 0 h 20032"/>
              <a:gd name="connsiteX2" fmla="*/ 21600 w 21600"/>
              <a:gd name="connsiteY2" fmla="*/ 17322 h 20032"/>
              <a:gd name="connsiteX3" fmla="*/ 0 w 21600"/>
              <a:gd name="connsiteY3" fmla="*/ 20032 h 20032"/>
              <a:gd name="connsiteX4" fmla="*/ 0 w 21600"/>
              <a:gd name="connsiteY4" fmla="*/ 0 h 20032"/>
              <a:gd name="connsiteX0" fmla="*/ 0 w 21600"/>
              <a:gd name="connsiteY0" fmla="*/ 0 h 20032"/>
              <a:gd name="connsiteX1" fmla="*/ 21600 w 21600"/>
              <a:gd name="connsiteY1" fmla="*/ 0 h 20032"/>
              <a:gd name="connsiteX2" fmla="*/ 21600 w 21600"/>
              <a:gd name="connsiteY2" fmla="*/ 17322 h 20032"/>
              <a:gd name="connsiteX3" fmla="*/ 0 w 21600"/>
              <a:gd name="connsiteY3" fmla="*/ 20032 h 20032"/>
              <a:gd name="connsiteX4" fmla="*/ 0 w 21600"/>
              <a:gd name="connsiteY4" fmla="*/ 0 h 20032"/>
              <a:gd name="connsiteX0" fmla="*/ 0 w 21600"/>
              <a:gd name="connsiteY0" fmla="*/ 0 h 20032"/>
              <a:gd name="connsiteX1" fmla="*/ 21600 w 21600"/>
              <a:gd name="connsiteY1" fmla="*/ 0 h 20032"/>
              <a:gd name="connsiteX2" fmla="*/ 21600 w 21600"/>
              <a:gd name="connsiteY2" fmla="*/ 17322 h 20032"/>
              <a:gd name="connsiteX3" fmla="*/ 0 w 21600"/>
              <a:gd name="connsiteY3" fmla="*/ 20032 h 20032"/>
              <a:gd name="connsiteX4" fmla="*/ 0 w 21600"/>
              <a:gd name="connsiteY4" fmla="*/ 0 h 20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00" h="20032">
                <a:moveTo>
                  <a:pt x="0" y="0"/>
                </a:moveTo>
                <a:lnTo>
                  <a:pt x="21600" y="0"/>
                </a:lnTo>
                <a:lnTo>
                  <a:pt x="21600" y="17322"/>
                </a:lnTo>
                <a:cubicBezTo>
                  <a:pt x="10800" y="17322"/>
                  <a:pt x="8684" y="24776"/>
                  <a:pt x="0" y="20032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chemeClr val="bg2">
                  <a:tint val="40000"/>
                  <a:satMod val="1900000"/>
                  <a:alpha val="30000"/>
                </a:schemeClr>
              </a:gs>
              <a:gs pos="65000">
                <a:schemeClr val="bg2">
                  <a:shade val="100000"/>
                  <a:satMod val="600000"/>
                  <a:alpha val="0"/>
                </a:schemeClr>
              </a:gs>
            </a:gsLst>
            <a:lin ang="4800000" scaled="1"/>
          </a:gradFill>
          <a:ln w="317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524000"/>
          </a:xfrm>
          <a:prstGeom prst="rect">
            <a:avLst/>
          </a:prstGeom>
        </p:spPr>
        <p:txBody>
          <a:bodyPr vert="horz" lIns="0" tIns="9144" rIns="0" bIns="9144" anchor="b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2179637"/>
            <a:ext cx="8229600" cy="4114800"/>
          </a:xfrm>
          <a:prstGeom prst="rect">
            <a:avLst/>
          </a:prstGeom>
        </p:spPr>
        <p:txBody>
          <a:bodyPr vert="horz" lIns="9144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981200" cy="365125"/>
          </a:xfrm>
          <a:prstGeom prst="rect">
            <a:avLst/>
          </a:prstGeom>
        </p:spPr>
        <p:txBody>
          <a:bodyPr vert="horz" anchor="b"/>
          <a:lstStyle>
            <a:lvl1pPr algn="ctr">
              <a:defRPr sz="12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B35E5684-84EC-4D36-98AF-0836D8C8D920}" type="datetimeFigureOut">
              <a:rPr lang="zh-CN" altLang="en-US" smtClean="0"/>
              <a:pPr/>
              <a:t>2010-6-28</a:t>
            </a:fld>
            <a:endParaRPr lang="zh-CN" alt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438400" y="6356350"/>
            <a:ext cx="2895600" cy="365125"/>
          </a:xfrm>
          <a:prstGeom prst="rect">
            <a:avLst/>
          </a:prstGeom>
        </p:spPr>
        <p:txBody>
          <a:bodyPr vert="horz" lIns="0" anchor="b"/>
          <a:lstStyle>
            <a:lvl1pPr algn="l">
              <a:defRPr sz="12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153400" y="6356350"/>
            <a:ext cx="533400" cy="365125"/>
          </a:xfrm>
          <a:prstGeom prst="rect">
            <a:avLst/>
          </a:prstGeom>
        </p:spPr>
        <p:txBody>
          <a:bodyPr vert="horz" lIns="91440" rIns="0" anchor="b"/>
          <a:lstStyle>
            <a:lvl1pPr algn="r">
              <a:defRPr sz="14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4E8DA73C-837C-4120-AE7D-ADA00B99F85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95" r:id="rId1"/>
    <p:sldLayoutId id="2147483896" r:id="rId2"/>
    <p:sldLayoutId id="2147483897" r:id="rId3"/>
    <p:sldLayoutId id="2147483898" r:id="rId4"/>
    <p:sldLayoutId id="2147483899" r:id="rId5"/>
    <p:sldLayoutId id="2147483900" r:id="rId6"/>
    <p:sldLayoutId id="2147483901" r:id="rId7"/>
    <p:sldLayoutId id="2147483902" r:id="rId8"/>
    <p:sldLayoutId id="2147483903" r:id="rId9"/>
    <p:sldLayoutId id="2147483904" r:id="rId10"/>
    <p:sldLayoutId id="2147483905" r:id="rId11"/>
  </p:sldLayoutIdLst>
  <p:txStyles>
    <p:titleStyle>
      <a:lvl1pPr algn="l" rtl="0" eaLnBrk="1" latinLnBrk="0" hangingPunct="1">
        <a:spcBef>
          <a:spcPct val="0"/>
        </a:spcBef>
        <a:buNone/>
        <a:defRPr sz="4800" b="1" kern="1200">
          <a:ln w="500">
            <a:solidFill>
              <a:schemeClr val="tx2">
                <a:shade val="20000"/>
                <a:satMod val="350000"/>
              </a:schemeClr>
            </a:solidFill>
          </a:ln>
          <a:solidFill>
            <a:schemeClr val="tx2">
              <a:tint val="100000"/>
              <a:satMod val="250000"/>
            </a:schemeClr>
          </a:solidFill>
          <a:effectLst>
            <a:outerShdw blurRad="30000" dist="30000" dir="2700000" algn="tl" rotWithShape="0">
              <a:schemeClr val="bg2">
                <a:shade val="45000"/>
                <a:satMod val="150000"/>
                <a:alpha val="90000"/>
              </a:schemeClr>
            </a:outerShdw>
          </a:effectLst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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630936" indent="-27432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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23544" indent="-274320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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2860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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228600" algn="l" rtl="0" eaLnBrk="1" latinLnBrk="0" hangingPunct="1">
        <a:spcBef>
          <a:spcPct val="20000"/>
        </a:spcBef>
        <a:buClr>
          <a:schemeClr val="accent5"/>
        </a:buClr>
        <a:buFont typeface="Wingdings 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73352" indent="-22860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11096" indent="-228600" algn="l" rtl="0" eaLnBrk="1" latinLnBrk="0" hangingPunct="1">
        <a:spcBef>
          <a:spcPct val="20000"/>
        </a:spcBef>
        <a:buClr>
          <a:schemeClr val="tx2"/>
        </a:buClr>
        <a:buFont typeface="Wingdings 2"/>
        <a:buChar char="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21408" indent="-182880" algn="l" rtl="0" eaLnBrk="1" latinLnBrk="0" hangingPunct="1">
        <a:spcBef>
          <a:spcPct val="20000"/>
        </a:spcBef>
        <a:buClr>
          <a:schemeClr val="tx2"/>
        </a:buClr>
        <a:buFont typeface="Wingdings 2"/>
        <a:buChar char="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22576" indent="-182880" algn="l" rtl="0" eaLnBrk="1" latinLnBrk="0" hangingPunct="1">
        <a:spcBef>
          <a:spcPct val="20000"/>
        </a:spcBef>
        <a:buClr>
          <a:schemeClr val="tx2"/>
        </a:buClr>
        <a:buFont typeface="Wingdings 2"/>
        <a:buChar char="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sz="6000" dirty="0" smtClean="0"/>
              <a:t>WORD 2007 </a:t>
            </a:r>
            <a:r>
              <a:rPr lang="zh-CN" altLang="en-US" sz="6000" dirty="0" smtClean="0"/>
              <a:t>使用技巧</a:t>
            </a:r>
            <a:endParaRPr lang="zh-CN" altLang="en-US" sz="60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071802" y="3786190"/>
            <a:ext cx="3343276" cy="571504"/>
          </a:xfrm>
        </p:spPr>
        <p:txBody>
          <a:bodyPr>
            <a:normAutofit/>
          </a:bodyPr>
          <a:lstStyle/>
          <a:p>
            <a:r>
              <a:rPr lang="zh-CN" altLang="en-US" sz="2800" dirty="0" smtClean="0">
                <a:latin typeface="+mj-ea"/>
                <a:ea typeface="+mj-ea"/>
              </a:rPr>
              <a:t>主讲人：刘雪松</a:t>
            </a:r>
            <a:endParaRPr lang="zh-CN" altLang="en-US" sz="2800" dirty="0">
              <a:latin typeface="+mj-ea"/>
              <a:ea typeface="+mj-ea"/>
            </a:endParaRPr>
          </a:p>
        </p:txBody>
      </p:sp>
      <p:sp>
        <p:nvSpPr>
          <p:cNvPr id="4" name="副标题 2"/>
          <p:cNvSpPr txBox="1">
            <a:spLocks/>
          </p:cNvSpPr>
          <p:nvPr/>
        </p:nvSpPr>
        <p:spPr>
          <a:xfrm>
            <a:off x="357158" y="6072206"/>
            <a:ext cx="3786214" cy="571504"/>
          </a:xfrm>
          <a:prstGeom prst="rect">
            <a:avLst/>
          </a:prstGeom>
          <a:noFill/>
        </p:spPr>
        <p:txBody>
          <a:bodyPr vert="horz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60000"/>
              <a:buFont typeface="Wingdings 3" pitchFamily="18" charset="2"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时间：</a:t>
            </a:r>
            <a:r>
              <a:rPr kumimoji="0" lang="en-US" altLang="zh-CN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j-lt"/>
                <a:ea typeface="+mj-ea"/>
              </a:rPr>
              <a:t>2010</a:t>
            </a:r>
            <a:r>
              <a:rPr lang="zh-CN" altLang="en-US" sz="2800" smtClean="0">
                <a:solidFill>
                  <a:schemeClr val="tx1">
                    <a:tint val="75000"/>
                  </a:schemeClr>
                </a:solidFill>
                <a:latin typeface="+mj-ea"/>
                <a:ea typeface="+mj-ea"/>
              </a:rPr>
              <a:t>年</a:t>
            </a:r>
            <a:r>
              <a:rPr lang="en-US" altLang="zh-CN" sz="2800" smtClean="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</a:rPr>
              <a:t>6</a:t>
            </a:r>
            <a:r>
              <a:rPr lang="zh-CN" altLang="en-US" sz="2800" smtClean="0">
                <a:solidFill>
                  <a:schemeClr val="tx1">
                    <a:tint val="75000"/>
                  </a:schemeClr>
                </a:solidFill>
                <a:latin typeface="+mj-ea"/>
                <a:ea typeface="+mj-ea"/>
              </a:rPr>
              <a:t>月</a:t>
            </a:r>
            <a:r>
              <a:rPr lang="en-US" altLang="zh-CN" sz="2800" smtClean="0">
                <a:solidFill>
                  <a:schemeClr val="tx1">
                    <a:tint val="75000"/>
                  </a:schemeClr>
                </a:solidFill>
                <a:latin typeface="+mj-ea"/>
                <a:ea typeface="+mj-ea"/>
              </a:rPr>
              <a:t>13</a:t>
            </a:r>
            <a:r>
              <a:rPr lang="zh-CN" altLang="en-US" sz="2800" smtClean="0">
                <a:solidFill>
                  <a:schemeClr val="tx1">
                    <a:tint val="75000"/>
                  </a:schemeClr>
                </a:solidFill>
                <a:latin typeface="+mj-ea"/>
                <a:ea typeface="+mj-ea"/>
              </a:rPr>
              <a:t>日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5" name="副标题 2"/>
          <p:cNvSpPr txBox="1">
            <a:spLocks/>
          </p:cNvSpPr>
          <p:nvPr/>
        </p:nvSpPr>
        <p:spPr>
          <a:xfrm>
            <a:off x="2714612" y="4572008"/>
            <a:ext cx="4143404" cy="571504"/>
          </a:xfrm>
          <a:prstGeom prst="rect">
            <a:avLst/>
          </a:prstGeom>
          <a:noFill/>
        </p:spPr>
        <p:txBody>
          <a:bodyPr vert="horz" rtlCol="0">
            <a:normAutofit fontScale="85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60000"/>
              <a:buFont typeface="Wingdings 3" pitchFamily="18" charset="2"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单位：现代教育技术中心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547942"/>
            <a:ext cx="8229600" cy="15240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6</a:t>
            </a:r>
            <a:r>
              <a:rPr lang="zh-CN" altLang="en-US" dirty="0" smtClean="0"/>
              <a:t>、</a:t>
            </a:r>
            <a:r>
              <a:rPr lang="zh-CN" altLang="zh-CN" dirty="0" smtClean="0"/>
              <a:t>使用</a:t>
            </a:r>
            <a:r>
              <a:rPr lang="en-US" altLang="zh-CN" dirty="0" smtClean="0"/>
              <a:t>Word</a:t>
            </a:r>
            <a:r>
              <a:rPr lang="zh-CN" altLang="zh-CN" dirty="0" smtClean="0"/>
              <a:t>的“减少一页”功能巧缩篇幅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643182"/>
            <a:ext cx="8229600" cy="15240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7</a:t>
            </a:r>
            <a:r>
              <a:rPr lang="zh-CN" altLang="en-US" dirty="0" smtClean="0"/>
              <a:t>、</a:t>
            </a:r>
            <a:r>
              <a:rPr lang="zh-CN" altLang="zh-CN" dirty="0" smtClean="0"/>
              <a:t>巧用</a:t>
            </a:r>
            <a:r>
              <a:rPr lang="en-US" altLang="zh-CN" dirty="0" smtClean="0"/>
              <a:t>Word</a:t>
            </a:r>
            <a:r>
              <a:rPr lang="zh-CN" altLang="zh-CN" dirty="0" smtClean="0"/>
              <a:t>特性批量设置英文字体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476504"/>
            <a:ext cx="8229600" cy="15240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8</a:t>
            </a:r>
            <a:r>
              <a:rPr lang="zh-CN" altLang="en-US" dirty="0" smtClean="0"/>
              <a:t>、</a:t>
            </a:r>
            <a:r>
              <a:rPr lang="zh-CN" altLang="zh-CN" dirty="0" smtClean="0"/>
              <a:t>多种设置修改</a:t>
            </a:r>
            <a:r>
              <a:rPr lang="en-US" altLang="zh-CN" dirty="0" smtClean="0"/>
              <a:t>Word</a:t>
            </a:r>
            <a:r>
              <a:rPr lang="zh-CN" altLang="zh-CN" dirty="0" smtClean="0"/>
              <a:t>文档中超链接文字样式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428868"/>
            <a:ext cx="8229600" cy="15240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9</a:t>
            </a:r>
            <a:r>
              <a:rPr lang="zh-CN" altLang="en-US" dirty="0" smtClean="0"/>
              <a:t>、</a:t>
            </a:r>
            <a:r>
              <a:rPr lang="zh-CN" altLang="zh-CN" dirty="0" smtClean="0"/>
              <a:t>巧妙提升</a:t>
            </a:r>
            <a:r>
              <a:rPr lang="en-US" altLang="zh-CN" dirty="0" smtClean="0"/>
              <a:t>Word 2007</a:t>
            </a:r>
            <a:r>
              <a:rPr lang="zh-CN" altLang="zh-CN" dirty="0" smtClean="0"/>
              <a:t>单元格容量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547942"/>
            <a:ext cx="8229600" cy="15240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10</a:t>
            </a:r>
            <a:r>
              <a:rPr lang="zh-CN" altLang="en-US" dirty="0" smtClean="0"/>
              <a:t>、</a:t>
            </a:r>
            <a:r>
              <a:rPr lang="zh-CN" altLang="zh-CN" dirty="0" smtClean="0"/>
              <a:t>让</a:t>
            </a:r>
            <a:r>
              <a:rPr lang="en-US" altLang="zh-CN" dirty="0" smtClean="0"/>
              <a:t>Word</a:t>
            </a:r>
            <a:r>
              <a:rPr lang="zh-CN" altLang="zh-CN" dirty="0" smtClean="0"/>
              <a:t>中的文字内容自动适应表格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00240"/>
            <a:ext cx="8229600" cy="1524000"/>
          </a:xfrm>
        </p:spPr>
        <p:txBody>
          <a:bodyPr/>
          <a:lstStyle/>
          <a:p>
            <a:r>
              <a:rPr lang="en-US" altLang="zh-CN" dirty="0" smtClean="0"/>
              <a:t>11</a:t>
            </a:r>
            <a:r>
              <a:rPr lang="zh-CN" altLang="en-US" dirty="0" smtClean="0"/>
              <a:t>、</a:t>
            </a:r>
            <a:r>
              <a:rPr lang="zh-CN" altLang="zh-CN" dirty="0" smtClean="0"/>
              <a:t>将</a:t>
            </a:r>
            <a:r>
              <a:rPr lang="en-US" altLang="zh-CN" dirty="0" smtClean="0"/>
              <a:t>Word</a:t>
            </a:r>
            <a:r>
              <a:rPr lang="zh-CN" altLang="zh-CN" dirty="0" smtClean="0"/>
              <a:t>文档内容快速隐藏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405066"/>
            <a:ext cx="8229600" cy="15240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12</a:t>
            </a:r>
            <a:r>
              <a:rPr lang="zh-CN" altLang="en-US" dirty="0" smtClean="0"/>
              <a:t>、</a:t>
            </a:r>
            <a:r>
              <a:rPr lang="zh-CN" altLang="zh-CN" dirty="0" smtClean="0"/>
              <a:t>在</a:t>
            </a:r>
            <a:r>
              <a:rPr lang="en-US" altLang="zh-CN" dirty="0" smtClean="0"/>
              <a:t>Word 2007</a:t>
            </a:r>
            <a:r>
              <a:rPr lang="zh-CN" altLang="zh-CN" dirty="0" smtClean="0"/>
              <a:t>中统一页面设置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81088"/>
          </a:xfrm>
        </p:spPr>
        <p:txBody>
          <a:bodyPr/>
          <a:lstStyle/>
          <a:p>
            <a:r>
              <a:rPr lang="zh-CN" altLang="en-US" dirty="0" smtClean="0"/>
              <a:t>二、</a:t>
            </a:r>
            <a:r>
              <a:rPr lang="en-US" altLang="zh-CN" dirty="0" smtClean="0"/>
              <a:t>Word 2007</a:t>
            </a:r>
            <a:r>
              <a:rPr lang="zh-CN" altLang="zh-CN" dirty="0" smtClean="0"/>
              <a:t>使用技巧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zh-CN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</a:t>
            </a:r>
            <a:r>
              <a:rPr lang="zh-CN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在</a:t>
            </a:r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Word</a:t>
            </a:r>
            <a:r>
              <a:rPr lang="zh-CN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中输入“着重号”</a:t>
            </a:r>
            <a:endParaRPr lang="en-US" altLang="zh-CN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zh-CN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</a:t>
            </a:r>
            <a:r>
              <a:rPr lang="zh-CN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在</a:t>
            </a:r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Word</a:t>
            </a:r>
            <a:r>
              <a:rPr lang="zh-CN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文档中输入“平方”的</a:t>
            </a:r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r>
              <a:rPr lang="zh-CN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种方法</a:t>
            </a:r>
            <a:endParaRPr lang="en-US" altLang="zh-CN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zh-CN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</a:t>
            </a:r>
            <a:r>
              <a:rPr lang="zh-CN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另类方法快速调整</a:t>
            </a:r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Word</a:t>
            </a:r>
            <a:r>
              <a:rPr lang="zh-CN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页眉横线长度</a:t>
            </a:r>
            <a:endParaRPr lang="en-US" altLang="zh-CN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r>
              <a:rPr lang="zh-CN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</a:t>
            </a:r>
            <a:r>
              <a:rPr lang="zh-CN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去除</a:t>
            </a:r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Word2007</a:t>
            </a:r>
            <a:r>
              <a:rPr lang="zh-CN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页眉中碍眼的横线</a:t>
            </a:r>
            <a:endParaRPr lang="en-US" altLang="zh-CN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r>
              <a:rPr lang="zh-CN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</a:t>
            </a:r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Word</a:t>
            </a:r>
            <a:r>
              <a:rPr lang="zh-CN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表格公式自动重算方法与技巧</a:t>
            </a:r>
            <a:endParaRPr lang="en-US" altLang="zh-CN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r>
              <a:rPr lang="zh-CN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</a:t>
            </a:r>
            <a:r>
              <a:rPr lang="zh-CN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将</a:t>
            </a:r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Word</a:t>
            </a:r>
            <a:r>
              <a:rPr lang="zh-CN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表格中的数据按小数点对齐</a:t>
            </a:r>
            <a:endParaRPr lang="en-US" altLang="zh-CN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  <a:r>
              <a:rPr lang="zh-CN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</a:t>
            </a:r>
            <a:r>
              <a:rPr lang="zh-CN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快速将</a:t>
            </a:r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Word2007</a:t>
            </a:r>
            <a:r>
              <a:rPr lang="zh-CN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文档中的表格一分为二</a:t>
            </a:r>
            <a:endParaRPr lang="zh-CN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81088"/>
          </a:xfrm>
        </p:spPr>
        <p:txBody>
          <a:bodyPr/>
          <a:lstStyle/>
          <a:p>
            <a:r>
              <a:rPr lang="zh-CN" altLang="en-US" dirty="0" smtClean="0"/>
              <a:t>二、 </a:t>
            </a:r>
            <a:r>
              <a:rPr lang="en-US" altLang="zh-CN" dirty="0" smtClean="0"/>
              <a:t>Word 2007</a:t>
            </a:r>
            <a:r>
              <a:rPr lang="zh-CN" altLang="zh-CN" dirty="0" smtClean="0"/>
              <a:t>使用技巧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</a:t>
            </a:r>
            <a:r>
              <a:rPr lang="zh-CN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</a:t>
            </a:r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Word</a:t>
            </a:r>
            <a:r>
              <a:rPr lang="zh-CN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中如何只选择单词的部分字母</a:t>
            </a:r>
            <a:endParaRPr lang="en-US" altLang="zh-CN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altLang="zh-CN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</a:t>
            </a:r>
            <a:r>
              <a:rPr lang="zh-CN" altLang="en-US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</a:t>
            </a:r>
            <a:r>
              <a:rPr lang="zh-CN" altLang="zh-CN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批量删除</a:t>
            </a:r>
            <a:r>
              <a:rPr lang="en-US" altLang="zh-CN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Word</a:t>
            </a:r>
            <a:r>
              <a:rPr lang="zh-CN" altLang="zh-CN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文档中的软回车符号</a:t>
            </a:r>
            <a:endParaRPr lang="en-US" altLang="zh-CN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altLang="zh-CN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</a:t>
            </a:r>
            <a:r>
              <a:rPr lang="zh-CN" altLang="en-US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</a:t>
            </a:r>
            <a:r>
              <a:rPr lang="zh-CN" altLang="zh-CN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自动套用格式 巧妙替换英文单角引号</a:t>
            </a:r>
            <a:endParaRPr lang="en-US" altLang="zh-CN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altLang="zh-CN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11</a:t>
            </a:r>
            <a:r>
              <a:rPr lang="zh-CN" altLang="en-US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</a:t>
            </a:r>
            <a:r>
              <a:rPr lang="zh-CN" altLang="zh-CN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在</a:t>
            </a:r>
            <a:r>
              <a:rPr lang="en-US" altLang="zh-CN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Word2007</a:t>
            </a:r>
            <a:r>
              <a:rPr lang="zh-CN" altLang="zh-CN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表格中对数据进行排序</a:t>
            </a:r>
            <a:endParaRPr lang="en-US" altLang="zh-CN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altLang="zh-CN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</a:t>
            </a:r>
            <a:r>
              <a:rPr lang="zh-CN" altLang="en-US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</a:t>
            </a:r>
            <a:r>
              <a:rPr lang="en-US" altLang="zh-CN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Word2007</a:t>
            </a:r>
            <a:r>
              <a:rPr lang="zh-CN" altLang="zh-CN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整体表格选择的另类方法</a:t>
            </a:r>
            <a:endParaRPr lang="en-US" altLang="zh-CN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altLang="zh-CN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13</a:t>
            </a:r>
            <a:r>
              <a:rPr lang="zh-CN" altLang="en-US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</a:t>
            </a:r>
            <a:r>
              <a:rPr lang="en-US" altLang="zh-CN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Word</a:t>
            </a:r>
            <a:r>
              <a:rPr lang="zh-CN" altLang="zh-CN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中转换句首字母大小写的技巧</a:t>
            </a:r>
            <a:endParaRPr lang="en-US" altLang="zh-CN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altLang="zh-CN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14</a:t>
            </a:r>
            <a:r>
              <a:rPr lang="zh-CN" altLang="en-US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</a:t>
            </a:r>
            <a:r>
              <a:rPr lang="zh-CN" altLang="zh-CN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中文输入法状态下也可输入省略号</a:t>
            </a:r>
            <a:endParaRPr lang="zh-CN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二、 </a:t>
            </a:r>
            <a:r>
              <a:rPr lang="en-US" altLang="zh-CN" dirty="0" smtClean="0"/>
              <a:t>Word 2007</a:t>
            </a:r>
            <a:r>
              <a:rPr lang="zh-CN" altLang="zh-CN" dirty="0" smtClean="0"/>
              <a:t>使用技巧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15</a:t>
            </a:r>
            <a:r>
              <a:rPr lang="zh-CN" altLang="en-US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</a:t>
            </a:r>
            <a:r>
              <a:rPr lang="zh-CN" altLang="zh-CN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空白单元格批量写入字符</a:t>
            </a:r>
            <a:endParaRPr lang="en-US" altLang="zh-CN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altLang="zh-CN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16</a:t>
            </a:r>
            <a:r>
              <a:rPr lang="zh-CN" altLang="en-US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</a:t>
            </a:r>
            <a:r>
              <a:rPr lang="zh-CN" altLang="zh-CN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巧妙实现批量插入文本框</a:t>
            </a:r>
            <a:endParaRPr lang="en-US" altLang="zh-CN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altLang="zh-CN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17</a:t>
            </a:r>
            <a:r>
              <a:rPr lang="zh-CN" altLang="en-US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</a:t>
            </a:r>
            <a:r>
              <a:rPr lang="zh-CN" altLang="zh-CN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表格奇偶行交错着色</a:t>
            </a:r>
            <a:r>
              <a:rPr lang="zh-CN" altLang="zh-CN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轻松</a:t>
            </a:r>
            <a:r>
              <a:rPr lang="zh-CN" altLang="zh-CN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实现</a:t>
            </a:r>
            <a:endParaRPr lang="zh-CN" altLang="zh-CN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WORD 2007 </a:t>
            </a:r>
            <a:r>
              <a:rPr lang="zh-CN" altLang="en-US" dirty="0" smtClean="0"/>
              <a:t>使用技巧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zh-CN" alt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一、</a:t>
            </a:r>
            <a:r>
              <a:rPr lang="en-US" altLang="zh-CN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Word 2007</a:t>
            </a:r>
            <a:r>
              <a:rPr lang="zh-CN" altLang="zh-CN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设置技巧</a:t>
            </a:r>
            <a:endParaRPr lang="en-US" altLang="zh-CN" sz="3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二、</a:t>
            </a:r>
            <a:r>
              <a:rPr lang="en-US" altLang="zh-CN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Word 2007</a:t>
            </a:r>
            <a:r>
              <a:rPr lang="zh-CN" altLang="zh-CN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使用技巧</a:t>
            </a:r>
            <a:endParaRPr lang="en-US" altLang="zh-CN" sz="3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三、</a:t>
            </a:r>
            <a:r>
              <a:rPr lang="en-US" altLang="zh-CN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Word 2007</a:t>
            </a:r>
            <a:r>
              <a:rPr lang="zh-CN" altLang="zh-CN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文档排版技巧</a:t>
            </a:r>
            <a:endParaRPr lang="en-US" altLang="zh-CN" sz="3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四、</a:t>
            </a:r>
            <a:r>
              <a:rPr lang="en-US" altLang="zh-CN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Word 2007</a:t>
            </a:r>
            <a:r>
              <a:rPr lang="zh-CN" altLang="zh-CN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论文排版技巧</a:t>
            </a:r>
            <a:endParaRPr lang="en-US" altLang="zh-CN" sz="3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五、</a:t>
            </a:r>
            <a:r>
              <a:rPr lang="en-US" altLang="zh-CN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Word 2007</a:t>
            </a:r>
            <a:r>
              <a:rPr lang="zh-CN" altLang="zh-CN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与其他文档格式转换</a:t>
            </a:r>
            <a:endParaRPr lang="en-US" altLang="zh-CN" sz="3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六、</a:t>
            </a:r>
            <a:r>
              <a:rPr lang="en-US" altLang="zh-CN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Word 2007</a:t>
            </a:r>
            <a:r>
              <a:rPr lang="zh-CN" altLang="zh-CN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故障处理</a:t>
            </a:r>
            <a:endParaRPr lang="zh-CN" altLang="en-US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928802"/>
            <a:ext cx="8229600" cy="1524000"/>
          </a:xfrm>
        </p:spPr>
        <p:txBody>
          <a:bodyPr/>
          <a:lstStyle/>
          <a:p>
            <a:r>
              <a:rPr lang="en-US" altLang="zh-CN" dirty="0" smtClean="0"/>
              <a:t>1</a:t>
            </a:r>
            <a:r>
              <a:rPr lang="zh-CN" altLang="en-US" dirty="0" smtClean="0"/>
              <a:t>、</a:t>
            </a:r>
            <a:r>
              <a:rPr lang="zh-CN" altLang="zh-CN" dirty="0" smtClean="0"/>
              <a:t>在</a:t>
            </a:r>
            <a:r>
              <a:rPr lang="en-US" altLang="zh-CN" dirty="0" smtClean="0"/>
              <a:t>Word</a:t>
            </a:r>
            <a:r>
              <a:rPr lang="zh-CN" altLang="zh-CN" dirty="0" smtClean="0"/>
              <a:t>中输入“着重号”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62190"/>
            <a:ext cx="8229600" cy="15240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2</a:t>
            </a:r>
            <a:r>
              <a:rPr lang="zh-CN" altLang="en-US" dirty="0" smtClean="0"/>
              <a:t>、</a:t>
            </a:r>
            <a:r>
              <a:rPr lang="zh-CN" altLang="zh-CN" dirty="0" smtClean="0"/>
              <a:t>在</a:t>
            </a:r>
            <a:r>
              <a:rPr lang="en-US" altLang="zh-CN" dirty="0" smtClean="0"/>
              <a:t>Word</a:t>
            </a:r>
            <a:r>
              <a:rPr lang="zh-CN" altLang="zh-CN" dirty="0" smtClean="0"/>
              <a:t>文档中输入“平方”的</a:t>
            </a:r>
            <a:r>
              <a:rPr lang="en-US" altLang="zh-CN" dirty="0" smtClean="0"/>
              <a:t>4</a:t>
            </a:r>
            <a:r>
              <a:rPr lang="zh-CN" altLang="zh-CN" dirty="0" smtClean="0"/>
              <a:t>种方法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62190"/>
            <a:ext cx="8229600" cy="15240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2</a:t>
            </a:r>
            <a:r>
              <a:rPr lang="zh-CN" altLang="en-US" dirty="0" smtClean="0"/>
              <a:t>、</a:t>
            </a:r>
            <a:r>
              <a:rPr lang="zh-CN" altLang="zh-CN" dirty="0" smtClean="0"/>
              <a:t>在</a:t>
            </a:r>
            <a:r>
              <a:rPr lang="en-US" altLang="zh-CN" dirty="0" smtClean="0"/>
              <a:t>Word</a:t>
            </a:r>
            <a:r>
              <a:rPr lang="zh-CN" altLang="zh-CN" dirty="0" smtClean="0"/>
              <a:t>文档中输入“平方”的</a:t>
            </a:r>
            <a:r>
              <a:rPr lang="en-US" altLang="zh-CN" dirty="0" smtClean="0"/>
              <a:t>4</a:t>
            </a:r>
            <a:r>
              <a:rPr lang="zh-CN" altLang="zh-CN" dirty="0" smtClean="0"/>
              <a:t>种方法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333628"/>
            <a:ext cx="8229600" cy="15240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3</a:t>
            </a:r>
            <a:r>
              <a:rPr lang="zh-CN" altLang="en-US" dirty="0" smtClean="0"/>
              <a:t>、</a:t>
            </a:r>
            <a:r>
              <a:rPr lang="zh-CN" altLang="zh-CN" dirty="0" smtClean="0"/>
              <a:t>另类方法快速调整</a:t>
            </a:r>
            <a:r>
              <a:rPr lang="en-US" altLang="zh-CN" dirty="0" smtClean="0"/>
              <a:t>Word</a:t>
            </a:r>
            <a:r>
              <a:rPr lang="zh-CN" altLang="zh-CN" dirty="0" smtClean="0"/>
              <a:t>页眉横线长度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5992"/>
            <a:ext cx="8229600" cy="15240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4</a:t>
            </a:r>
            <a:r>
              <a:rPr lang="zh-CN" altLang="en-US" dirty="0" smtClean="0"/>
              <a:t>、</a:t>
            </a:r>
            <a:r>
              <a:rPr lang="zh-CN" altLang="zh-CN" dirty="0" smtClean="0"/>
              <a:t>去除</a:t>
            </a:r>
            <a:r>
              <a:rPr lang="en-US" altLang="zh-CN" dirty="0" smtClean="0"/>
              <a:t>Word2007</a:t>
            </a:r>
            <a:r>
              <a:rPr lang="zh-CN" altLang="zh-CN" dirty="0" smtClean="0"/>
              <a:t>页眉中碍眼的横线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333628"/>
            <a:ext cx="8229600" cy="15240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5</a:t>
            </a:r>
            <a:r>
              <a:rPr lang="zh-CN" altLang="en-US" dirty="0" smtClean="0"/>
              <a:t>、</a:t>
            </a:r>
            <a:r>
              <a:rPr lang="en-US" altLang="zh-CN" dirty="0" smtClean="0"/>
              <a:t>Word</a:t>
            </a:r>
            <a:r>
              <a:rPr lang="zh-CN" altLang="zh-CN" dirty="0" smtClean="0"/>
              <a:t>表格公式自动重算方法与技巧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5992"/>
            <a:ext cx="8229600" cy="15240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6</a:t>
            </a:r>
            <a:r>
              <a:rPr lang="zh-CN" altLang="en-US" dirty="0" smtClean="0"/>
              <a:t>、</a:t>
            </a:r>
            <a:r>
              <a:rPr lang="zh-CN" altLang="zh-CN" dirty="0" smtClean="0"/>
              <a:t>将</a:t>
            </a:r>
            <a:r>
              <a:rPr lang="en-US" altLang="zh-CN" dirty="0" smtClean="0"/>
              <a:t>Word</a:t>
            </a:r>
            <a:r>
              <a:rPr lang="zh-CN" altLang="zh-CN" dirty="0" smtClean="0"/>
              <a:t>表格中的数据按小数点对齐</a:t>
            </a:r>
            <a:endParaRPr lang="zh-CN" altLang="en-US" dirty="0"/>
          </a:p>
        </p:txBody>
      </p:sp>
      <p:sp>
        <p:nvSpPr>
          <p:cNvPr id="51203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14554"/>
            <a:ext cx="8229600" cy="15240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7</a:t>
            </a:r>
            <a:r>
              <a:rPr lang="zh-CN" altLang="en-US" dirty="0" smtClean="0"/>
              <a:t>、</a:t>
            </a:r>
            <a:r>
              <a:rPr lang="zh-CN" altLang="zh-CN" dirty="0" smtClean="0"/>
              <a:t>快速将</a:t>
            </a:r>
            <a:r>
              <a:rPr lang="en-US" altLang="zh-CN" dirty="0" smtClean="0"/>
              <a:t>Word2007</a:t>
            </a:r>
            <a:r>
              <a:rPr lang="zh-CN" altLang="zh-CN" dirty="0" smtClean="0"/>
              <a:t>文档中的表格一分为二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333628"/>
            <a:ext cx="8229600" cy="15240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8</a:t>
            </a:r>
            <a:r>
              <a:rPr lang="zh-CN" altLang="en-US" dirty="0" smtClean="0"/>
              <a:t>、</a:t>
            </a:r>
            <a:r>
              <a:rPr lang="en-US" altLang="zh-CN" dirty="0" smtClean="0"/>
              <a:t>Word</a:t>
            </a:r>
            <a:r>
              <a:rPr lang="zh-CN" altLang="zh-CN" dirty="0" smtClean="0"/>
              <a:t>中如何只选择单词的部分字母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62190"/>
            <a:ext cx="8229600" cy="1524000"/>
          </a:xfrm>
        </p:spPr>
        <p:txBody>
          <a:bodyPr>
            <a:normAutofit/>
          </a:bodyPr>
          <a:lstStyle/>
          <a:p>
            <a:r>
              <a:rPr lang="en-US" altLang="zh-CN" smtClean="0"/>
              <a:t>9</a:t>
            </a:r>
            <a:r>
              <a:rPr lang="zh-CN" altLang="en-US" smtClean="0"/>
              <a:t>、</a:t>
            </a:r>
            <a:r>
              <a:rPr lang="zh-CN" altLang="zh-CN" dirty="0" smtClean="0"/>
              <a:t>批量删除</a:t>
            </a:r>
            <a:r>
              <a:rPr lang="en-US" altLang="zh-CN" dirty="0" smtClean="0"/>
              <a:t>Word</a:t>
            </a:r>
            <a:r>
              <a:rPr lang="zh-CN" altLang="zh-CN" dirty="0" smtClean="0"/>
              <a:t>文档中的软回车符号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038212"/>
          </a:xfrm>
        </p:spPr>
        <p:txBody>
          <a:bodyPr/>
          <a:lstStyle/>
          <a:p>
            <a:r>
              <a:rPr lang="zh-CN" altLang="en-US" dirty="0" smtClean="0"/>
              <a:t>一、</a:t>
            </a:r>
            <a:r>
              <a:rPr lang="en-US" altLang="zh-CN" dirty="0" smtClean="0"/>
              <a:t>Word 2007</a:t>
            </a:r>
            <a:r>
              <a:rPr lang="zh-CN" altLang="zh-CN" dirty="0" smtClean="0">
                <a:latin typeface="+mj-ea"/>
              </a:rPr>
              <a:t>设置技巧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zh-CN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</a:t>
            </a:r>
            <a:r>
              <a:rPr lang="zh-CN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关闭</a:t>
            </a:r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Word</a:t>
            </a:r>
            <a:r>
              <a:rPr lang="zh-CN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的部分智能化功能</a:t>
            </a:r>
            <a:endParaRPr lang="en-US" altLang="zh-CN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zh-CN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</a:t>
            </a:r>
            <a:r>
              <a:rPr lang="zh-CN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在</a:t>
            </a:r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Word2007</a:t>
            </a:r>
            <a:r>
              <a:rPr lang="zh-CN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文档中设置纸张方向</a:t>
            </a:r>
            <a:endParaRPr lang="en-US" altLang="zh-CN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zh-CN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</a:t>
            </a:r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Word 2007</a:t>
            </a:r>
            <a:r>
              <a:rPr lang="zh-CN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中设置页面背景颜色</a:t>
            </a:r>
            <a:endParaRPr lang="en-US" altLang="zh-CN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r>
              <a:rPr lang="zh-CN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</a:t>
            </a:r>
            <a:r>
              <a:rPr lang="zh-CN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在</a:t>
            </a:r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Word 2007</a:t>
            </a:r>
            <a:r>
              <a:rPr lang="zh-CN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文档中设置页面边框</a:t>
            </a:r>
            <a:endParaRPr lang="en-US" altLang="zh-CN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r>
              <a:rPr lang="zh-CN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</a:t>
            </a:r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Word</a:t>
            </a:r>
            <a:r>
              <a:rPr lang="zh-CN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多栏页码轻松设置应用技巧</a:t>
            </a:r>
            <a:endParaRPr lang="en-US" altLang="zh-CN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r>
              <a:rPr lang="zh-CN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</a:t>
            </a:r>
            <a:r>
              <a:rPr lang="zh-CN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使用</a:t>
            </a:r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Word</a:t>
            </a:r>
            <a:r>
              <a:rPr lang="zh-CN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的“减少一页”功能巧缩篇幅</a:t>
            </a:r>
            <a:endParaRPr lang="en-US" altLang="zh-CN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  <a:r>
              <a:rPr lang="zh-CN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</a:t>
            </a:r>
            <a:r>
              <a:rPr lang="zh-CN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巧用</a:t>
            </a:r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Word</a:t>
            </a:r>
            <a:r>
              <a:rPr lang="zh-CN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特性批量设置英文字体</a:t>
            </a:r>
            <a:endParaRPr lang="en-US" altLang="zh-CN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14554"/>
            <a:ext cx="8229600" cy="1524000"/>
          </a:xfrm>
        </p:spPr>
        <p:txBody>
          <a:bodyPr>
            <a:normAutofit/>
          </a:bodyPr>
          <a:lstStyle/>
          <a:p>
            <a:r>
              <a:rPr lang="en-US" altLang="zh-CN" smtClean="0"/>
              <a:t>10</a:t>
            </a:r>
            <a:r>
              <a:rPr lang="zh-CN" altLang="en-US" smtClean="0"/>
              <a:t>、</a:t>
            </a:r>
            <a:r>
              <a:rPr lang="zh-CN" altLang="zh-CN" dirty="0" smtClean="0"/>
              <a:t>批量删除</a:t>
            </a:r>
            <a:r>
              <a:rPr lang="en-US" altLang="zh-CN" dirty="0" smtClean="0"/>
              <a:t>Word</a:t>
            </a:r>
            <a:r>
              <a:rPr lang="zh-CN" altLang="zh-CN" dirty="0" smtClean="0"/>
              <a:t>文档中的软回车符号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333628"/>
            <a:ext cx="8229600" cy="1524000"/>
          </a:xfrm>
        </p:spPr>
        <p:txBody>
          <a:bodyPr>
            <a:normAutofit/>
          </a:bodyPr>
          <a:lstStyle/>
          <a:p>
            <a:r>
              <a:rPr lang="en-US" altLang="zh-CN" smtClean="0"/>
              <a:t>11</a:t>
            </a:r>
            <a:r>
              <a:rPr lang="zh-CN" altLang="en-US" smtClean="0"/>
              <a:t>、</a:t>
            </a:r>
            <a:r>
              <a:rPr lang="zh-CN" altLang="zh-CN" dirty="0" smtClean="0"/>
              <a:t>自动套用格式 巧妙替换英文单角引号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62190"/>
            <a:ext cx="8229600" cy="1524000"/>
          </a:xfrm>
        </p:spPr>
        <p:txBody>
          <a:bodyPr>
            <a:normAutofit/>
          </a:bodyPr>
          <a:lstStyle/>
          <a:p>
            <a:r>
              <a:rPr lang="en-US" altLang="zh-CN" smtClean="0"/>
              <a:t>12</a:t>
            </a:r>
            <a:r>
              <a:rPr lang="zh-CN" altLang="en-US" smtClean="0"/>
              <a:t>、</a:t>
            </a:r>
            <a:r>
              <a:rPr lang="zh-CN" altLang="zh-CN" dirty="0" smtClean="0"/>
              <a:t>在</a:t>
            </a:r>
            <a:r>
              <a:rPr lang="en-US" altLang="zh-CN" dirty="0" smtClean="0"/>
              <a:t>Word2007</a:t>
            </a:r>
            <a:r>
              <a:rPr lang="zh-CN" altLang="zh-CN" dirty="0" smtClean="0"/>
              <a:t>表格中对数据进行排序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5992"/>
            <a:ext cx="8229600" cy="1524000"/>
          </a:xfrm>
        </p:spPr>
        <p:txBody>
          <a:bodyPr>
            <a:normAutofit/>
          </a:bodyPr>
          <a:lstStyle/>
          <a:p>
            <a:r>
              <a:rPr lang="en-US" altLang="zh-CN" smtClean="0"/>
              <a:t>13</a:t>
            </a:r>
            <a:r>
              <a:rPr lang="zh-CN" altLang="en-US" smtClean="0"/>
              <a:t>、</a:t>
            </a:r>
            <a:r>
              <a:rPr lang="en-US" altLang="zh-CN" dirty="0" smtClean="0"/>
              <a:t>Word2007</a:t>
            </a:r>
            <a:r>
              <a:rPr lang="zh-CN" altLang="zh-CN" dirty="0" smtClean="0"/>
              <a:t>整体表格选择的另类方法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62190"/>
            <a:ext cx="8229600" cy="1524000"/>
          </a:xfrm>
        </p:spPr>
        <p:txBody>
          <a:bodyPr>
            <a:normAutofit/>
          </a:bodyPr>
          <a:lstStyle/>
          <a:p>
            <a:r>
              <a:rPr lang="en-US" altLang="zh-CN" smtClean="0"/>
              <a:t>14</a:t>
            </a:r>
            <a:r>
              <a:rPr lang="zh-CN" altLang="en-US" smtClean="0"/>
              <a:t>、</a:t>
            </a:r>
            <a:r>
              <a:rPr lang="en-US" altLang="zh-CN" dirty="0" smtClean="0"/>
              <a:t>Word</a:t>
            </a:r>
            <a:r>
              <a:rPr lang="zh-CN" altLang="zh-CN" dirty="0" smtClean="0"/>
              <a:t>中转换句首字母大小写的技巧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333628"/>
            <a:ext cx="8229600" cy="1524000"/>
          </a:xfrm>
        </p:spPr>
        <p:txBody>
          <a:bodyPr>
            <a:normAutofit/>
          </a:bodyPr>
          <a:lstStyle/>
          <a:p>
            <a:r>
              <a:rPr lang="en-US" altLang="zh-CN" smtClean="0"/>
              <a:t>15</a:t>
            </a:r>
            <a:r>
              <a:rPr lang="zh-CN" altLang="en-US" smtClean="0"/>
              <a:t>、</a:t>
            </a:r>
            <a:r>
              <a:rPr lang="zh-CN" altLang="zh-CN" dirty="0" smtClean="0"/>
              <a:t>中文输入法状态下也可输入省略号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1181088"/>
          </a:xfrm>
        </p:spPr>
        <p:txBody>
          <a:bodyPr/>
          <a:lstStyle/>
          <a:p>
            <a:r>
              <a:rPr lang="zh-CN" altLang="en-US" dirty="0" smtClean="0"/>
              <a:t>三、</a:t>
            </a:r>
            <a:r>
              <a:rPr lang="en-US" altLang="zh-CN" dirty="0" smtClean="0"/>
              <a:t>Word 2007</a:t>
            </a:r>
            <a:r>
              <a:rPr lang="zh-CN" altLang="zh-CN" dirty="0" smtClean="0"/>
              <a:t>文档排版技巧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zh-CN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</a:t>
            </a:r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Word2007</a:t>
            </a:r>
            <a:r>
              <a:rPr lang="zh-CN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为不同章节分别设置页眉</a:t>
            </a:r>
            <a:endParaRPr lang="en-US" altLang="zh-CN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zh-CN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</a:t>
            </a:r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Word2007</a:t>
            </a:r>
            <a:r>
              <a:rPr lang="zh-CN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文件首页不编页码</a:t>
            </a:r>
            <a:endParaRPr lang="en-US" altLang="zh-CN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zh-CN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</a:t>
            </a:r>
            <a:r>
              <a:rPr lang="zh-CN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巧妙在</a:t>
            </a:r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word 2007</a:t>
            </a:r>
            <a:r>
              <a:rPr lang="zh-CN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中设置标题行</a:t>
            </a:r>
            <a:endParaRPr lang="en-US" altLang="zh-CN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r>
              <a:rPr lang="zh-CN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</a:t>
            </a:r>
            <a:r>
              <a:rPr lang="zh-CN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巧用</a:t>
            </a:r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Word</a:t>
            </a:r>
            <a:r>
              <a:rPr lang="zh-CN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制作考试试卷的“卷头”</a:t>
            </a:r>
            <a:endParaRPr lang="en-US" altLang="zh-CN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r>
              <a:rPr lang="zh-CN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</a:t>
            </a:r>
            <a:r>
              <a:rPr lang="zh-CN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使用插入题注功能实现图表的自动编号</a:t>
            </a:r>
            <a:endParaRPr lang="en-US" altLang="zh-CN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r>
              <a:rPr lang="zh-CN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</a:t>
            </a:r>
            <a:r>
              <a:rPr lang="zh-CN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巧用</a:t>
            </a:r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word</a:t>
            </a:r>
            <a:r>
              <a:rPr lang="zh-CN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中多级列表功能编号技巧</a:t>
            </a:r>
            <a:endParaRPr lang="en-US" altLang="zh-CN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  <a:r>
              <a:rPr lang="zh-CN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</a:t>
            </a:r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Word2007</a:t>
            </a:r>
            <a:r>
              <a:rPr lang="zh-CN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文档的规范化操作</a:t>
            </a:r>
            <a:endParaRPr lang="en-US" altLang="zh-CN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zh-CN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405066"/>
            <a:ext cx="8229600" cy="15240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1</a:t>
            </a:r>
            <a:r>
              <a:rPr lang="zh-CN" altLang="en-US" dirty="0" smtClean="0"/>
              <a:t>、</a:t>
            </a:r>
            <a:r>
              <a:rPr lang="en-US" altLang="zh-CN" dirty="0" smtClean="0"/>
              <a:t>Word2007</a:t>
            </a:r>
            <a:r>
              <a:rPr lang="zh-CN" altLang="zh-CN" dirty="0" smtClean="0"/>
              <a:t>为不同章节分别设置页眉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405066"/>
            <a:ext cx="8229600" cy="15240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2</a:t>
            </a:r>
            <a:r>
              <a:rPr lang="zh-CN" altLang="en-US" dirty="0" smtClean="0"/>
              <a:t>、</a:t>
            </a:r>
            <a:r>
              <a:rPr lang="en-US" altLang="zh-CN" dirty="0" smtClean="0"/>
              <a:t>Word2007</a:t>
            </a:r>
            <a:r>
              <a:rPr lang="zh-CN" altLang="zh-CN" dirty="0" smtClean="0"/>
              <a:t>文件首页不编页码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62190"/>
            <a:ext cx="8229600" cy="15240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3</a:t>
            </a:r>
            <a:r>
              <a:rPr lang="zh-CN" altLang="en-US" dirty="0" smtClean="0"/>
              <a:t>、</a:t>
            </a:r>
            <a:r>
              <a:rPr lang="zh-CN" altLang="zh-CN" dirty="0" smtClean="0"/>
              <a:t>巧妙在</a:t>
            </a:r>
            <a:r>
              <a:rPr lang="en-US" altLang="zh-CN" dirty="0" smtClean="0"/>
              <a:t>word 2007</a:t>
            </a:r>
            <a:r>
              <a:rPr lang="zh-CN" altLang="zh-CN" dirty="0" smtClean="0"/>
              <a:t>中设置标题行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09650"/>
          </a:xfrm>
        </p:spPr>
        <p:txBody>
          <a:bodyPr/>
          <a:lstStyle/>
          <a:p>
            <a:r>
              <a:rPr lang="zh-CN" altLang="en-US" dirty="0" smtClean="0"/>
              <a:t>一、</a:t>
            </a:r>
            <a:r>
              <a:rPr lang="en-US" altLang="zh-CN" dirty="0" smtClean="0"/>
              <a:t>Word 2007</a:t>
            </a:r>
            <a:r>
              <a:rPr lang="zh-CN" altLang="zh-CN" dirty="0" smtClean="0">
                <a:latin typeface="+mj-ea"/>
              </a:rPr>
              <a:t>设置技巧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</a:t>
            </a:r>
            <a:r>
              <a:rPr lang="zh-CN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</a:t>
            </a:r>
            <a:r>
              <a:rPr lang="zh-CN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多种设置修改</a:t>
            </a:r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Word</a:t>
            </a:r>
            <a:r>
              <a:rPr lang="zh-CN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文档中超链接文字样式</a:t>
            </a:r>
            <a:endParaRPr lang="en-US" altLang="zh-CN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</a:t>
            </a:r>
            <a:r>
              <a:rPr lang="zh-CN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</a:t>
            </a:r>
            <a:r>
              <a:rPr lang="zh-CN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巧妙提升</a:t>
            </a:r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Word 2007</a:t>
            </a:r>
            <a:r>
              <a:rPr lang="zh-CN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单元格容量</a:t>
            </a:r>
            <a:endParaRPr lang="en-US" altLang="zh-CN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</a:t>
            </a:r>
            <a:r>
              <a:rPr lang="zh-CN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</a:t>
            </a:r>
            <a:r>
              <a:rPr lang="zh-CN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让</a:t>
            </a:r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Word</a:t>
            </a:r>
            <a:r>
              <a:rPr lang="zh-CN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中的文字内容自动适应表格</a:t>
            </a:r>
            <a:endParaRPr lang="en-US" altLang="zh-CN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11</a:t>
            </a:r>
            <a:r>
              <a:rPr lang="zh-CN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</a:t>
            </a:r>
            <a:r>
              <a:rPr lang="zh-CN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将</a:t>
            </a:r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Word</a:t>
            </a:r>
            <a:r>
              <a:rPr lang="zh-CN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文档内容快速隐藏</a:t>
            </a:r>
            <a:endParaRPr lang="en-US" altLang="zh-CN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</a:t>
            </a:r>
            <a:r>
              <a:rPr lang="zh-CN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</a:t>
            </a:r>
            <a:r>
              <a:rPr lang="zh-CN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在</a:t>
            </a:r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Word 2007</a:t>
            </a:r>
            <a:r>
              <a:rPr lang="zh-CN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中统一页面设置</a:t>
            </a:r>
            <a:endParaRPr lang="en-US" altLang="zh-CN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333628"/>
            <a:ext cx="8229600" cy="15240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4</a:t>
            </a:r>
            <a:r>
              <a:rPr lang="zh-CN" altLang="en-US" dirty="0" smtClean="0"/>
              <a:t>、</a:t>
            </a:r>
            <a:r>
              <a:rPr lang="zh-CN" altLang="zh-CN" dirty="0" smtClean="0"/>
              <a:t>巧用</a:t>
            </a:r>
            <a:r>
              <a:rPr lang="en-US" altLang="zh-CN" dirty="0" smtClean="0"/>
              <a:t>Word</a:t>
            </a:r>
            <a:r>
              <a:rPr lang="zh-CN" altLang="zh-CN" dirty="0" smtClean="0"/>
              <a:t>制作考试试卷的“卷头”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5992"/>
            <a:ext cx="8229600" cy="15240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5</a:t>
            </a:r>
            <a:r>
              <a:rPr lang="zh-CN" altLang="en-US" dirty="0" smtClean="0"/>
              <a:t>、</a:t>
            </a:r>
            <a:r>
              <a:rPr lang="zh-CN" altLang="zh-CN" dirty="0" smtClean="0"/>
              <a:t>使用插入题注功能实现图表的自动编号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14554"/>
            <a:ext cx="8229600" cy="15240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6</a:t>
            </a:r>
            <a:r>
              <a:rPr lang="zh-CN" altLang="en-US" dirty="0" smtClean="0"/>
              <a:t>、</a:t>
            </a:r>
            <a:r>
              <a:rPr lang="zh-CN" altLang="zh-CN" dirty="0" smtClean="0"/>
              <a:t>巧用</a:t>
            </a:r>
            <a:r>
              <a:rPr lang="en-US" altLang="zh-CN" dirty="0" smtClean="0"/>
              <a:t>word</a:t>
            </a:r>
            <a:r>
              <a:rPr lang="zh-CN" altLang="zh-CN" dirty="0" smtClean="0"/>
              <a:t>中多级列表功能编号技巧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405066"/>
            <a:ext cx="8229600" cy="15240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7</a:t>
            </a:r>
            <a:r>
              <a:rPr lang="zh-CN" altLang="en-US" dirty="0" smtClean="0"/>
              <a:t>、</a:t>
            </a:r>
            <a:r>
              <a:rPr lang="en-US" altLang="zh-CN" dirty="0" smtClean="0"/>
              <a:t>Word2007</a:t>
            </a:r>
            <a:r>
              <a:rPr lang="zh-CN" altLang="zh-CN" dirty="0" smtClean="0"/>
              <a:t>文档的规范化操作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762124"/>
            <a:ext cx="8229600" cy="1524000"/>
          </a:xfrm>
        </p:spPr>
        <p:txBody>
          <a:bodyPr/>
          <a:lstStyle/>
          <a:p>
            <a:r>
              <a:rPr lang="zh-CN" altLang="en-US" dirty="0" smtClean="0"/>
              <a:t>四、</a:t>
            </a:r>
            <a:r>
              <a:rPr lang="en-US" altLang="zh-CN" dirty="0" smtClean="0"/>
              <a:t>Word 2007</a:t>
            </a:r>
            <a:r>
              <a:rPr lang="zh-CN" altLang="zh-CN" dirty="0" smtClean="0"/>
              <a:t>论文排版技巧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五、</a:t>
            </a:r>
            <a:r>
              <a:rPr lang="en-US" altLang="zh-CN" dirty="0" smtClean="0"/>
              <a:t>Word 2007</a:t>
            </a:r>
            <a:r>
              <a:rPr lang="zh-CN" altLang="zh-CN" dirty="0" smtClean="0"/>
              <a:t>与其他文档</a:t>
            </a:r>
            <a:r>
              <a:rPr lang="zh-CN" altLang="en-US" dirty="0" smtClean="0"/>
              <a:t>及</a:t>
            </a:r>
            <a:r>
              <a:rPr lang="zh-CN" altLang="zh-CN" dirty="0" smtClean="0"/>
              <a:t>格式</a:t>
            </a:r>
            <a:r>
              <a:rPr lang="zh-CN" altLang="en-US" dirty="0" smtClean="0"/>
              <a:t>的</a:t>
            </a:r>
            <a:r>
              <a:rPr lang="zh-CN" altLang="zh-CN" dirty="0" smtClean="0"/>
              <a:t>转换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zh-CN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</a:t>
            </a:r>
            <a:r>
              <a:rPr lang="zh-CN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将</a:t>
            </a:r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Word</a:t>
            </a:r>
            <a:r>
              <a:rPr lang="zh-CN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文档格式批量转换成</a:t>
            </a:r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TXT</a:t>
            </a:r>
            <a:r>
              <a:rPr lang="zh-CN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文本格式</a:t>
            </a:r>
            <a:endParaRPr lang="en-US" altLang="zh-CN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zh-CN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</a:t>
            </a:r>
            <a:r>
              <a:rPr lang="zh-CN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更改</a:t>
            </a:r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Word 2007</a:t>
            </a:r>
            <a:r>
              <a:rPr lang="zh-CN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默认保存格式为</a:t>
            </a:r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DOC</a:t>
            </a:r>
            <a:r>
              <a:rPr lang="zh-CN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文档</a:t>
            </a:r>
            <a:endParaRPr lang="en-US" altLang="zh-CN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zh-CN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</a:t>
            </a:r>
            <a:r>
              <a:rPr lang="zh-CN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将</a:t>
            </a:r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Word2010</a:t>
            </a:r>
            <a:r>
              <a:rPr lang="zh-CN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文档直接保存为</a:t>
            </a:r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PDF</a:t>
            </a:r>
            <a:r>
              <a:rPr lang="zh-CN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文件</a:t>
            </a:r>
            <a:endParaRPr lang="en-US" altLang="zh-CN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r>
              <a:rPr lang="zh-CN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</a:t>
            </a:r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Word 2007</a:t>
            </a:r>
            <a:r>
              <a:rPr lang="zh-CN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表格简单计算和数字格式转换</a:t>
            </a:r>
            <a:endParaRPr lang="en-US" altLang="zh-CN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r>
              <a:rPr lang="zh-CN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</a:t>
            </a:r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Word 2007</a:t>
            </a:r>
            <a:r>
              <a:rPr lang="zh-CN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中</a:t>
            </a:r>
            <a:r>
              <a:rPr lang="zh-CN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批量设置图片格式</a:t>
            </a:r>
            <a:endParaRPr lang="zh-CN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333628"/>
            <a:ext cx="8229600" cy="15240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1</a:t>
            </a:r>
            <a:r>
              <a:rPr lang="zh-CN" altLang="en-US" dirty="0" smtClean="0"/>
              <a:t>、</a:t>
            </a:r>
            <a:r>
              <a:rPr lang="zh-CN" altLang="zh-CN" dirty="0" smtClean="0"/>
              <a:t>将</a:t>
            </a:r>
            <a:r>
              <a:rPr lang="en-US" altLang="zh-CN" dirty="0" smtClean="0"/>
              <a:t>Word</a:t>
            </a:r>
            <a:r>
              <a:rPr lang="zh-CN" altLang="zh-CN" dirty="0" smtClean="0"/>
              <a:t>文档格式批量转换成</a:t>
            </a:r>
            <a:r>
              <a:rPr lang="en-US" altLang="zh-CN" dirty="0" smtClean="0"/>
              <a:t>TXT</a:t>
            </a:r>
            <a:r>
              <a:rPr lang="zh-CN" altLang="zh-CN" dirty="0" smtClean="0"/>
              <a:t>文本格式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333628"/>
            <a:ext cx="8229600" cy="15240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2</a:t>
            </a:r>
            <a:r>
              <a:rPr lang="zh-CN" altLang="en-US" dirty="0" smtClean="0"/>
              <a:t>、</a:t>
            </a:r>
            <a:r>
              <a:rPr lang="zh-CN" altLang="zh-CN" dirty="0" smtClean="0"/>
              <a:t>更改</a:t>
            </a:r>
            <a:r>
              <a:rPr lang="en-US" altLang="zh-CN" dirty="0" smtClean="0"/>
              <a:t>Word 2007</a:t>
            </a:r>
            <a:r>
              <a:rPr lang="zh-CN" altLang="zh-CN" dirty="0" smtClean="0"/>
              <a:t>默认保存格式为</a:t>
            </a:r>
            <a:r>
              <a:rPr lang="en-US" altLang="zh-CN" dirty="0" smtClean="0"/>
              <a:t>DOC</a:t>
            </a:r>
            <a:r>
              <a:rPr lang="zh-CN" altLang="zh-CN" dirty="0" smtClean="0"/>
              <a:t>文档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357430"/>
            <a:ext cx="8229600" cy="15240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4</a:t>
            </a:r>
            <a:r>
              <a:rPr lang="zh-CN" altLang="en-US" dirty="0" smtClean="0"/>
              <a:t>、</a:t>
            </a:r>
            <a:r>
              <a:rPr lang="en-US" altLang="zh-CN" dirty="0" smtClean="0"/>
              <a:t>Word 2007</a:t>
            </a:r>
            <a:r>
              <a:rPr lang="zh-CN" altLang="zh-CN" dirty="0" smtClean="0"/>
              <a:t>表格简单计算和数字格式转换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405066"/>
            <a:ext cx="8229600" cy="15240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5</a:t>
            </a:r>
            <a:r>
              <a:rPr lang="zh-CN" altLang="en-US" dirty="0" smtClean="0"/>
              <a:t>、</a:t>
            </a:r>
            <a:r>
              <a:rPr lang="en-US" altLang="zh-CN" dirty="0" smtClean="0"/>
              <a:t>Word 2007</a:t>
            </a:r>
            <a:r>
              <a:rPr lang="zh-CN" altLang="en-US" dirty="0" smtClean="0"/>
              <a:t>中</a:t>
            </a:r>
            <a:r>
              <a:rPr lang="zh-CN" altLang="zh-CN" dirty="0" smtClean="0"/>
              <a:t>批量设置图片格式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500306"/>
            <a:ext cx="8229600" cy="1524000"/>
          </a:xfrm>
        </p:spPr>
        <p:txBody>
          <a:bodyPr/>
          <a:lstStyle/>
          <a:p>
            <a:r>
              <a:rPr lang="en-US" altLang="zh-CN" dirty="0" smtClean="0"/>
              <a:t>1</a:t>
            </a:r>
            <a:r>
              <a:rPr lang="zh-CN" altLang="en-US" dirty="0" smtClean="0"/>
              <a:t>、</a:t>
            </a:r>
            <a:r>
              <a:rPr lang="zh-CN" altLang="zh-CN" dirty="0" smtClean="0"/>
              <a:t>关闭</a:t>
            </a:r>
            <a:r>
              <a:rPr lang="en-US" altLang="zh-CN" dirty="0" smtClean="0"/>
              <a:t>Word</a:t>
            </a:r>
            <a:r>
              <a:rPr lang="zh-CN" altLang="zh-CN" dirty="0" smtClean="0"/>
              <a:t>的部分智能化功能</a:t>
            </a:r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09650"/>
          </a:xfrm>
        </p:spPr>
        <p:txBody>
          <a:bodyPr/>
          <a:lstStyle/>
          <a:p>
            <a:r>
              <a:rPr lang="zh-CN" altLang="en-US" dirty="0" smtClean="0"/>
              <a:t>六、</a:t>
            </a:r>
            <a:r>
              <a:rPr lang="en-US" altLang="zh-CN" dirty="0" smtClean="0"/>
              <a:t>Word 2007</a:t>
            </a:r>
            <a:r>
              <a:rPr lang="zh-CN" altLang="zh-CN" dirty="0" smtClean="0"/>
              <a:t>故障处理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zh-CN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</a:t>
            </a:r>
            <a:r>
              <a:rPr lang="en-US" altLang="zh-CN" b="1" dirty="0" smtClean="0"/>
              <a:t> </a:t>
            </a:r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word</a:t>
            </a:r>
            <a:r>
              <a:rPr lang="zh-CN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文档损坏，打不开的解决办法</a:t>
            </a:r>
            <a:endParaRPr lang="en-US" altLang="zh-CN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zh-CN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</a:t>
            </a:r>
            <a:r>
              <a:rPr lang="zh-CN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恢复受损的</a:t>
            </a:r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Word</a:t>
            </a:r>
            <a:r>
              <a:rPr lang="zh-CN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文档</a:t>
            </a:r>
            <a:endParaRPr lang="en-US" altLang="zh-CN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zh-CN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</a:t>
            </a:r>
            <a:r>
              <a:rPr lang="zh-CN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修复</a:t>
            </a:r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Word</a:t>
            </a:r>
            <a:r>
              <a:rPr lang="zh-CN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文档变成乱码</a:t>
            </a:r>
            <a:endParaRPr lang="en-US" altLang="zh-CN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r>
              <a:rPr lang="zh-CN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</a:t>
            </a:r>
            <a:r>
              <a:rPr lang="zh-CN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抢救提示</a:t>
            </a:r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</a:t>
            </a:r>
            <a:r>
              <a:rPr lang="zh-CN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无法保存</a:t>
            </a:r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</a:t>
            </a:r>
            <a:r>
              <a:rPr lang="zh-CN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的</a:t>
            </a:r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Word</a:t>
            </a:r>
            <a:r>
              <a:rPr lang="zh-CN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文档</a:t>
            </a:r>
            <a:endParaRPr lang="en-US" altLang="zh-CN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r>
              <a:rPr lang="zh-CN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</a:t>
            </a:r>
            <a:r>
              <a:rPr lang="zh-CN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查看文档时的常见问题及解决</a:t>
            </a:r>
            <a:endParaRPr lang="en-US" altLang="zh-CN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r>
              <a:rPr lang="zh-CN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</a:t>
            </a:r>
            <a:r>
              <a:rPr lang="zh-CN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解决</a:t>
            </a:r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Word2007</a:t>
            </a:r>
            <a:r>
              <a:rPr lang="zh-CN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中鼠标失灵故障的方法</a:t>
            </a:r>
            <a:endParaRPr lang="en-US" altLang="zh-CN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  <a:r>
              <a:rPr lang="zh-CN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</a:t>
            </a:r>
            <a:r>
              <a:rPr lang="zh-CN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解决在使用</a:t>
            </a:r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Word</a:t>
            </a:r>
            <a:r>
              <a:rPr lang="zh-CN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中遇到一些的小问题</a:t>
            </a:r>
            <a:endParaRPr lang="zh-CN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5992"/>
            <a:ext cx="8229600" cy="15240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1</a:t>
            </a:r>
            <a:r>
              <a:rPr lang="zh-CN" altLang="en-US" dirty="0" smtClean="0"/>
              <a:t>、</a:t>
            </a:r>
            <a:r>
              <a:rPr lang="en-US" altLang="zh-CN" dirty="0" smtClean="0"/>
              <a:t> word</a:t>
            </a:r>
            <a:r>
              <a:rPr lang="zh-CN" altLang="zh-CN" dirty="0" smtClean="0"/>
              <a:t>文档损坏，打不开的解决办法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619248"/>
            <a:ext cx="8229600" cy="1524000"/>
          </a:xfrm>
        </p:spPr>
        <p:txBody>
          <a:bodyPr/>
          <a:lstStyle/>
          <a:p>
            <a:r>
              <a:rPr lang="en-US" altLang="zh-CN" dirty="0" smtClean="0"/>
              <a:t>2</a:t>
            </a:r>
            <a:r>
              <a:rPr lang="zh-CN" altLang="en-US" dirty="0" smtClean="0"/>
              <a:t>、</a:t>
            </a:r>
            <a:r>
              <a:rPr lang="zh-CN" altLang="zh-CN" dirty="0" smtClean="0"/>
              <a:t>恢复受损的</a:t>
            </a:r>
            <a:r>
              <a:rPr lang="en-US" altLang="zh-CN" dirty="0" smtClean="0"/>
              <a:t>Word</a:t>
            </a:r>
            <a:r>
              <a:rPr lang="zh-CN" altLang="zh-CN" dirty="0" smtClean="0"/>
              <a:t>文档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762124"/>
            <a:ext cx="8229600" cy="1524000"/>
          </a:xfrm>
        </p:spPr>
        <p:txBody>
          <a:bodyPr/>
          <a:lstStyle/>
          <a:p>
            <a:r>
              <a:rPr lang="en-US" altLang="zh-CN" dirty="0" smtClean="0"/>
              <a:t>3</a:t>
            </a:r>
            <a:r>
              <a:rPr lang="zh-CN" altLang="en-US" dirty="0" smtClean="0"/>
              <a:t>、</a:t>
            </a:r>
            <a:r>
              <a:rPr lang="zh-CN" altLang="zh-CN" dirty="0" smtClean="0"/>
              <a:t>修复</a:t>
            </a:r>
            <a:r>
              <a:rPr lang="en-US" altLang="zh-CN" dirty="0" smtClean="0"/>
              <a:t>Word</a:t>
            </a:r>
            <a:r>
              <a:rPr lang="zh-CN" altLang="zh-CN" dirty="0" smtClean="0"/>
              <a:t>文档变成乱码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62190"/>
            <a:ext cx="8229600" cy="15240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4</a:t>
            </a:r>
            <a:r>
              <a:rPr lang="zh-CN" altLang="en-US" dirty="0" smtClean="0"/>
              <a:t>、</a:t>
            </a:r>
            <a:r>
              <a:rPr lang="zh-CN" altLang="zh-CN" dirty="0" smtClean="0"/>
              <a:t>抢救提示</a:t>
            </a:r>
            <a:r>
              <a:rPr lang="en-US" altLang="zh-CN" dirty="0" smtClean="0"/>
              <a:t>“</a:t>
            </a:r>
            <a:r>
              <a:rPr lang="zh-CN" altLang="zh-CN" dirty="0" smtClean="0"/>
              <a:t>无法保存</a:t>
            </a:r>
            <a:r>
              <a:rPr lang="en-US" altLang="zh-CN" dirty="0" smtClean="0"/>
              <a:t>”</a:t>
            </a:r>
            <a:r>
              <a:rPr lang="zh-CN" altLang="zh-CN" dirty="0" smtClean="0"/>
              <a:t>的</a:t>
            </a:r>
            <a:r>
              <a:rPr lang="en-US" altLang="zh-CN" dirty="0" smtClean="0"/>
              <a:t>Word</a:t>
            </a:r>
            <a:r>
              <a:rPr lang="zh-CN" altLang="zh-CN" dirty="0" smtClean="0"/>
              <a:t>文档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405066"/>
            <a:ext cx="8229600" cy="15240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5</a:t>
            </a:r>
            <a:r>
              <a:rPr lang="zh-CN" altLang="en-US" dirty="0" smtClean="0"/>
              <a:t>、</a:t>
            </a:r>
            <a:r>
              <a:rPr lang="zh-CN" altLang="zh-CN" dirty="0" smtClean="0"/>
              <a:t>查看文档时的常见问题及解决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333628"/>
            <a:ext cx="8229600" cy="15240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6</a:t>
            </a:r>
            <a:r>
              <a:rPr lang="zh-CN" altLang="en-US" dirty="0" smtClean="0"/>
              <a:t>、</a:t>
            </a:r>
            <a:r>
              <a:rPr lang="zh-CN" altLang="zh-CN" dirty="0" smtClean="0"/>
              <a:t>解决</a:t>
            </a:r>
            <a:r>
              <a:rPr lang="en-US" altLang="zh-CN" dirty="0" smtClean="0"/>
              <a:t>Word2007</a:t>
            </a:r>
            <a:r>
              <a:rPr lang="zh-CN" altLang="zh-CN" dirty="0" smtClean="0"/>
              <a:t>中鼠标失灵故障的方法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333628"/>
            <a:ext cx="8229600" cy="15240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7</a:t>
            </a:r>
            <a:r>
              <a:rPr lang="zh-CN" altLang="en-US" dirty="0" smtClean="0"/>
              <a:t>、</a:t>
            </a:r>
            <a:r>
              <a:rPr lang="zh-CN" altLang="zh-CN" dirty="0" smtClean="0"/>
              <a:t>解决在使用</a:t>
            </a:r>
            <a:r>
              <a:rPr lang="en-US" altLang="zh-CN" dirty="0" smtClean="0"/>
              <a:t>Word</a:t>
            </a:r>
            <a:r>
              <a:rPr lang="zh-CN" altLang="zh-CN" dirty="0" smtClean="0"/>
              <a:t>中遇到一些的小问题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57200" y="2214554"/>
            <a:ext cx="8229600" cy="1214446"/>
          </a:xfrm>
        </p:spPr>
        <p:txBody>
          <a:bodyPr>
            <a:normAutofit/>
          </a:bodyPr>
          <a:lstStyle/>
          <a:p>
            <a:pPr algn="ctr"/>
            <a:r>
              <a:rPr lang="zh-CN" altLang="en-US" smtClean="0"/>
              <a:t>谢谢大家！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14620"/>
            <a:ext cx="8229600" cy="1524000"/>
          </a:xfrm>
        </p:spPr>
        <p:txBody>
          <a:bodyPr/>
          <a:lstStyle/>
          <a:p>
            <a:r>
              <a:rPr lang="en-US" altLang="zh-CN" dirty="0" smtClean="0"/>
              <a:t>2</a:t>
            </a:r>
            <a:r>
              <a:rPr lang="zh-CN" altLang="en-US" dirty="0" smtClean="0"/>
              <a:t>、</a:t>
            </a:r>
            <a:r>
              <a:rPr lang="zh-CN" altLang="zh-CN" dirty="0" smtClean="0"/>
              <a:t>在</a:t>
            </a:r>
            <a:r>
              <a:rPr lang="en-US" altLang="zh-CN" dirty="0" smtClean="0"/>
              <a:t>Word2007</a:t>
            </a:r>
            <a:r>
              <a:rPr lang="zh-CN" altLang="zh-CN" dirty="0" smtClean="0"/>
              <a:t>文档中设置纸张方向</a:t>
            </a:r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643182"/>
            <a:ext cx="8229600" cy="15240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3</a:t>
            </a:r>
            <a:r>
              <a:rPr lang="zh-CN" altLang="en-US" dirty="0" smtClean="0"/>
              <a:t>、</a:t>
            </a:r>
            <a:r>
              <a:rPr lang="en-US" altLang="zh-CN" dirty="0" smtClean="0"/>
              <a:t>Word 2007</a:t>
            </a:r>
            <a:r>
              <a:rPr lang="zh-CN" altLang="zh-CN" dirty="0" smtClean="0"/>
              <a:t>中设置页面背景颜色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571744"/>
            <a:ext cx="8229600" cy="15240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4</a:t>
            </a:r>
            <a:r>
              <a:rPr lang="zh-CN" altLang="en-US" dirty="0" smtClean="0"/>
              <a:t>、</a:t>
            </a:r>
            <a:r>
              <a:rPr lang="zh-CN" altLang="zh-CN" dirty="0" smtClean="0"/>
              <a:t>在</a:t>
            </a:r>
            <a:r>
              <a:rPr lang="en-US" altLang="zh-CN" dirty="0" smtClean="0"/>
              <a:t>Word 2007</a:t>
            </a:r>
            <a:r>
              <a:rPr lang="zh-CN" altLang="zh-CN" dirty="0" smtClean="0"/>
              <a:t>文档中设置页面边框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547942"/>
            <a:ext cx="8229600" cy="15240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5</a:t>
            </a:r>
            <a:r>
              <a:rPr lang="zh-CN" altLang="en-US" dirty="0" smtClean="0"/>
              <a:t>、</a:t>
            </a:r>
            <a:r>
              <a:rPr lang="en-US" altLang="zh-CN" dirty="0" smtClean="0"/>
              <a:t>Word</a:t>
            </a:r>
            <a:r>
              <a:rPr lang="zh-CN" altLang="zh-CN" dirty="0" smtClean="0"/>
              <a:t>多栏页码轻松设置应用技巧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蓝绳设计模板">
  <a:themeElements>
    <a:clrScheme name="默认设计模板 3">
      <a:dk1>
        <a:srgbClr val="5F5F5F"/>
      </a:dk1>
      <a:lt1>
        <a:srgbClr val="DEF6F1"/>
      </a:lt1>
      <a:dk2>
        <a:srgbClr val="B2B2B2"/>
      </a:dk2>
      <a:lt2>
        <a:srgbClr val="969696"/>
      </a:lt2>
      <a:accent1>
        <a:srgbClr val="E6E6E6"/>
      </a:accent1>
      <a:accent2>
        <a:srgbClr val="8DC6FF"/>
      </a:accent2>
      <a:accent3>
        <a:srgbClr val="ECFAF7"/>
      </a:accent3>
      <a:accent4>
        <a:srgbClr val="505050"/>
      </a:accent4>
      <a:accent5>
        <a:srgbClr val="F0F0F0"/>
      </a:accent5>
      <a:accent6>
        <a:srgbClr val="7FB3E7"/>
      </a:accent6>
      <a:hlink>
        <a:srgbClr val="0066CC"/>
      </a:hlink>
      <a:folHlink>
        <a:srgbClr val="0000FF"/>
      </a:folHlink>
    </a:clrScheme>
    <a:fontScheme name="默认设计模板">
      <a:majorFont>
        <a:latin typeface="High Tower Text"/>
        <a:ea typeface="楷体_GB2312"/>
        <a:cs typeface=""/>
      </a:majorFont>
      <a:minorFont>
        <a:latin typeface="High Tower Text"/>
        <a:ea typeface="楷体_GB2312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99FF"/>
        </a:dk1>
        <a:lt1>
          <a:srgbClr val="FFFFFF"/>
        </a:lt1>
        <a:dk2>
          <a:srgbClr val="0099FF"/>
        </a:dk2>
        <a:lt2>
          <a:srgbClr val="808080"/>
        </a:lt2>
        <a:accent1>
          <a:srgbClr val="B9D6E5"/>
        </a:accent1>
        <a:accent2>
          <a:srgbClr val="333399"/>
        </a:accent2>
        <a:accent3>
          <a:srgbClr val="FFFFFF"/>
        </a:accent3>
        <a:accent4>
          <a:srgbClr val="0082DA"/>
        </a:accent4>
        <a:accent5>
          <a:srgbClr val="D9E8F0"/>
        </a:accent5>
        <a:accent6>
          <a:srgbClr val="2D2D8A"/>
        </a:accent6>
        <a:hlink>
          <a:srgbClr val="3366CC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808080"/>
        </a:dk1>
        <a:lt1>
          <a:srgbClr val="FFFFFF"/>
        </a:lt1>
        <a:dk2>
          <a:srgbClr val="0066CC"/>
        </a:dk2>
        <a:lt2>
          <a:srgbClr val="969696"/>
        </a:lt2>
        <a:accent1>
          <a:srgbClr val="DDDDDD"/>
        </a:accent1>
        <a:accent2>
          <a:srgbClr val="33CCFF"/>
        </a:accent2>
        <a:accent3>
          <a:srgbClr val="FFFFFF"/>
        </a:accent3>
        <a:accent4>
          <a:srgbClr val="6C6C6C"/>
        </a:accent4>
        <a:accent5>
          <a:srgbClr val="EBEBEB"/>
        </a:accent5>
        <a:accent6>
          <a:srgbClr val="2DB9E7"/>
        </a:accent6>
        <a:hlink>
          <a:srgbClr val="CC3300"/>
        </a:hlink>
        <a:folHlink>
          <a:srgbClr val="0033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5F5F5F"/>
        </a:dk1>
        <a:lt1>
          <a:srgbClr val="DEF6F1"/>
        </a:lt1>
        <a:dk2>
          <a:srgbClr val="B2B2B2"/>
        </a:dk2>
        <a:lt2>
          <a:srgbClr val="969696"/>
        </a:lt2>
        <a:accent1>
          <a:srgbClr val="E6E6E6"/>
        </a:accent1>
        <a:accent2>
          <a:srgbClr val="8DC6FF"/>
        </a:accent2>
        <a:accent3>
          <a:srgbClr val="ECFAF7"/>
        </a:accent3>
        <a:accent4>
          <a:srgbClr val="505050"/>
        </a:accent4>
        <a:accent5>
          <a:srgbClr val="F0F0F0"/>
        </a:accent5>
        <a:accent6>
          <a:srgbClr val="7FB3E7"/>
        </a:accent6>
        <a:hlink>
          <a:srgbClr val="0066CC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3366CC"/>
        </a:dk1>
        <a:lt1>
          <a:srgbClr val="FFFFFF"/>
        </a:lt1>
        <a:dk2>
          <a:srgbClr val="66CCFF"/>
        </a:dk2>
        <a:lt2>
          <a:srgbClr val="808080"/>
        </a:lt2>
        <a:accent1>
          <a:srgbClr val="B4DCFF"/>
        </a:accent1>
        <a:accent2>
          <a:srgbClr val="CCCCFF"/>
        </a:accent2>
        <a:accent3>
          <a:srgbClr val="FFFFFF"/>
        </a:accent3>
        <a:accent4>
          <a:srgbClr val="2A56AE"/>
        </a:accent4>
        <a:accent5>
          <a:srgbClr val="D6EB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808080"/>
        </a:dk1>
        <a:lt1>
          <a:srgbClr val="FFFFD9"/>
        </a:lt1>
        <a:dk2>
          <a:srgbClr val="3366CC"/>
        </a:dk2>
        <a:lt2>
          <a:srgbClr val="777777"/>
        </a:lt2>
        <a:accent1>
          <a:srgbClr val="EBEECA"/>
        </a:accent1>
        <a:accent2>
          <a:srgbClr val="99CCFF"/>
        </a:accent2>
        <a:accent3>
          <a:srgbClr val="FFFFE9"/>
        </a:accent3>
        <a:accent4>
          <a:srgbClr val="6C6C6C"/>
        </a:accent4>
        <a:accent5>
          <a:srgbClr val="F3F5E1"/>
        </a:accent5>
        <a:accent6>
          <a:srgbClr val="8AB9E7"/>
        </a:accent6>
        <a:hlink>
          <a:srgbClr val="2901BB"/>
        </a:hlink>
        <a:folHlink>
          <a:srgbClr val="FF7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3366CC"/>
        </a:dk1>
        <a:lt1>
          <a:srgbClr val="008080"/>
        </a:lt1>
        <a:dk2>
          <a:srgbClr val="3399FF"/>
        </a:dk2>
        <a:lt2>
          <a:srgbClr val="005A58"/>
        </a:lt2>
        <a:accent1>
          <a:srgbClr val="8BC2FF"/>
        </a:accent1>
        <a:accent2>
          <a:srgbClr val="FFFFCC"/>
        </a:accent2>
        <a:accent3>
          <a:srgbClr val="AAC0C0"/>
        </a:accent3>
        <a:accent4>
          <a:srgbClr val="2A56AE"/>
        </a:accent4>
        <a:accent5>
          <a:srgbClr val="C4DDFF"/>
        </a:accent5>
        <a:accent6>
          <a:srgbClr val="E7E7B9"/>
        </a:accent6>
        <a:hlink>
          <a:srgbClr val="990000"/>
        </a:hlink>
        <a:folHlink>
          <a:srgbClr val="00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666666"/>
        </a:dk1>
        <a:lt1>
          <a:srgbClr val="666699"/>
        </a:lt1>
        <a:dk2>
          <a:srgbClr val="99CCFF"/>
        </a:dk2>
        <a:lt2>
          <a:srgbClr val="3E3E5C"/>
        </a:lt2>
        <a:accent1>
          <a:srgbClr val="D2D2D2"/>
        </a:accent1>
        <a:accent2>
          <a:srgbClr val="8DC6FF"/>
        </a:accent2>
        <a:accent3>
          <a:srgbClr val="B8B8CA"/>
        </a:accent3>
        <a:accent4>
          <a:srgbClr val="565656"/>
        </a:accent4>
        <a:accent5>
          <a:srgbClr val="E5E5E5"/>
        </a:accent5>
        <a:accent6>
          <a:srgbClr val="7FB3E7"/>
        </a:accent6>
        <a:hlink>
          <a:srgbClr val="0066FF"/>
        </a:hlink>
        <a:folHlink>
          <a:srgbClr val="FF99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5C1F00"/>
        </a:dk1>
        <a:lt1>
          <a:srgbClr val="9C3408"/>
        </a:lt1>
        <a:dk2>
          <a:srgbClr val="800000"/>
        </a:dk2>
        <a:lt2>
          <a:srgbClr val="73BCFF"/>
        </a:lt2>
        <a:accent1>
          <a:srgbClr val="D99965"/>
        </a:accent1>
        <a:accent2>
          <a:srgbClr val="3366CC"/>
        </a:accent2>
        <a:accent3>
          <a:srgbClr val="C0AAAA"/>
        </a:accent3>
        <a:accent4>
          <a:srgbClr val="852B06"/>
        </a:accent4>
        <a:accent5>
          <a:srgbClr val="E9CAB8"/>
        </a:accent5>
        <a:accent6>
          <a:srgbClr val="2D5CB9"/>
        </a:accent6>
        <a:hlink>
          <a:srgbClr val="D3EBFF"/>
        </a:hlink>
        <a:folHlink>
          <a:srgbClr val="FED3A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1270AA"/>
        </a:lt1>
        <a:dk2>
          <a:srgbClr val="000000"/>
        </a:dk2>
        <a:lt2>
          <a:srgbClr val="66CCFF"/>
        </a:lt2>
        <a:accent1>
          <a:srgbClr val="AAE1FA"/>
        </a:accent1>
        <a:accent2>
          <a:srgbClr val="0033CC"/>
        </a:accent2>
        <a:accent3>
          <a:srgbClr val="AAAAAA"/>
        </a:accent3>
        <a:accent4>
          <a:srgbClr val="0E5F91"/>
        </a:accent4>
        <a:accent5>
          <a:srgbClr val="D2EEFC"/>
        </a:accent5>
        <a:accent6>
          <a:srgbClr val="002DB9"/>
        </a:accent6>
        <a:hlink>
          <a:srgbClr val="FF7500"/>
        </a:hlink>
        <a:folHlink>
          <a:srgbClr val="00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003366"/>
        </a:dk1>
        <a:lt1>
          <a:srgbClr val="A9A9A9"/>
        </a:lt1>
        <a:dk2>
          <a:srgbClr val="000099"/>
        </a:dk2>
        <a:lt2>
          <a:srgbClr val="66CCFF"/>
        </a:lt2>
        <a:accent1>
          <a:srgbClr val="336699"/>
        </a:accent1>
        <a:accent2>
          <a:srgbClr val="3333FF"/>
        </a:accent2>
        <a:accent3>
          <a:srgbClr val="AAAACA"/>
        </a:accent3>
        <a:accent4>
          <a:srgbClr val="909090"/>
        </a:accent4>
        <a:accent5>
          <a:srgbClr val="ADB8CA"/>
        </a:accent5>
        <a:accent6>
          <a:srgbClr val="2D2DE7"/>
        </a:accent6>
        <a:hlink>
          <a:srgbClr val="66CC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自定义设计模板">
  <a:themeElements>
    <a:clrScheme name="1_自定义设计模板 8">
      <a:dk1>
        <a:srgbClr val="003366"/>
      </a:dk1>
      <a:lt1>
        <a:srgbClr val="FFFFFF"/>
      </a:lt1>
      <a:dk2>
        <a:srgbClr val="000099"/>
      </a:dk2>
      <a:lt2>
        <a:srgbClr val="CCFFFF"/>
      </a:lt2>
      <a:accent1>
        <a:srgbClr val="3366CC"/>
      </a:accent1>
      <a:accent2>
        <a:srgbClr val="00B000"/>
      </a:accent2>
      <a:accent3>
        <a:srgbClr val="AAAACA"/>
      </a:accent3>
      <a:accent4>
        <a:srgbClr val="DADADA"/>
      </a:accent4>
      <a:accent5>
        <a:srgbClr val="ADB8E2"/>
      </a:accent5>
      <a:accent6>
        <a:srgbClr val="009F00"/>
      </a:accent6>
      <a:hlink>
        <a:srgbClr val="66CCFF"/>
      </a:hlink>
      <a:folHlink>
        <a:srgbClr val="FFE701"/>
      </a:folHlink>
    </a:clrScheme>
    <a:fontScheme name="1_自定义设计模板">
      <a:majorFont>
        <a:latin typeface="High Tower Text"/>
        <a:ea typeface="楷体_GB2312"/>
        <a:cs typeface=""/>
      </a:majorFont>
      <a:minorFont>
        <a:latin typeface="Arial"/>
        <a:ea typeface="楷体_GB2312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自定义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模板 13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E6E6E6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0F0F0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模板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4D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D6EB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模板 1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EBEECA"/>
        </a:accent1>
        <a:accent2>
          <a:srgbClr val="DBFF75"/>
        </a:accent2>
        <a:accent3>
          <a:srgbClr val="FFFFE9"/>
        </a:accent3>
        <a:accent4>
          <a:srgbClr val="000000"/>
        </a:accent4>
        <a:accent5>
          <a:srgbClr val="F3F5E1"/>
        </a:accent5>
        <a:accent6>
          <a:srgbClr val="C6E769"/>
        </a:accent6>
        <a:hlink>
          <a:srgbClr val="8FA418"/>
        </a:hlink>
        <a:folHlink>
          <a:srgbClr val="FF7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模板 16">
        <a:dk1>
          <a:srgbClr val="58572B"/>
        </a:dk1>
        <a:lt1>
          <a:srgbClr val="008080"/>
        </a:lt1>
        <a:dk2>
          <a:srgbClr val="FFFF99"/>
        </a:dk2>
        <a:lt2>
          <a:srgbClr val="005A58"/>
        </a:lt2>
        <a:accent1>
          <a:srgbClr val="CCCC99"/>
        </a:accent1>
        <a:accent2>
          <a:srgbClr val="FFFFCC"/>
        </a:accent2>
        <a:accent3>
          <a:srgbClr val="AAC0C0"/>
        </a:accent3>
        <a:accent4>
          <a:srgbClr val="4A4923"/>
        </a:accent4>
        <a:accent5>
          <a:srgbClr val="E2E2CA"/>
        </a:accent5>
        <a:accent6>
          <a:srgbClr val="E7E7B9"/>
        </a:accent6>
        <a:hlink>
          <a:srgbClr val="990000"/>
        </a:hlink>
        <a:folHlink>
          <a:srgbClr val="6633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Deluxe">
  <a:themeElements>
    <a:clrScheme name="Deluxe">
      <a:dk1>
        <a:sysClr val="windowText" lastClr="000000"/>
      </a:dk1>
      <a:lt1>
        <a:sysClr val="window" lastClr="FFFFFF"/>
      </a:lt1>
      <a:dk2>
        <a:srgbClr val="30356E"/>
      </a:dk2>
      <a:lt2>
        <a:srgbClr val="FFF9E5"/>
      </a:lt2>
      <a:accent1>
        <a:srgbClr val="CC4757"/>
      </a:accent1>
      <a:accent2>
        <a:srgbClr val="FF6F61"/>
      </a:accent2>
      <a:accent3>
        <a:srgbClr val="FF953E"/>
      </a:accent3>
      <a:accent4>
        <a:srgbClr val="F8BD52"/>
      </a:accent4>
      <a:accent5>
        <a:srgbClr val="46A6BD"/>
      </a:accent5>
      <a:accent6>
        <a:srgbClr val="5488BC"/>
      </a:accent6>
      <a:hlink>
        <a:srgbClr val="FA7D7A"/>
      </a:hlink>
      <a:folHlink>
        <a:srgbClr val="FFCF3E"/>
      </a:folHlink>
    </a:clrScheme>
    <a:fontScheme name="Deluxe">
      <a:majorFont>
        <a:latin typeface="Corbel"/>
        <a:ea typeface=""/>
        <a:cs typeface=""/>
        <a:font script="Jpan" typeface="HGｺﾞｼｯｸM"/>
        <a:font script="Hang" typeface="HY엽서L"/>
        <a:font script="Hans" typeface="华文新魏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新魏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Deluxe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280000"/>
              </a:schemeClr>
            </a:gs>
            <a:gs pos="14000">
              <a:schemeClr val="phClr">
                <a:tint val="37000"/>
                <a:satMod val="250000"/>
              </a:schemeClr>
            </a:gs>
            <a:gs pos="45000">
              <a:schemeClr val="phClr">
                <a:tint val="53000"/>
                <a:satMod val="220000"/>
              </a:schemeClr>
            </a:gs>
            <a:gs pos="65000">
              <a:schemeClr val="phClr">
                <a:tint val="53000"/>
                <a:satMod val="220000"/>
              </a:schemeClr>
            </a:gs>
            <a:gs pos="86000">
              <a:schemeClr val="phClr">
                <a:tint val="42000"/>
                <a:satMod val="240000"/>
              </a:schemeClr>
            </a:gs>
            <a:gs pos="100000">
              <a:schemeClr val="phClr">
                <a:tint val="20000"/>
                <a:satMod val="23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0000">
              <a:schemeClr val="phClr">
                <a:satMod val="150000"/>
              </a:schemeClr>
            </a:gs>
            <a:gs pos="100000">
              <a:schemeClr val="phClr">
                <a:tint val="75000"/>
                <a:satMod val="200000"/>
              </a:schemeClr>
            </a:gs>
          </a:gsLst>
          <a:lin ang="16200000" scaled="1"/>
        </a:gradFill>
      </a:fillStyleLst>
      <a:lnStyleLst>
        <a:ln w="9525" cap="flat" cmpd="sng" algn="ctr">
          <a:solidFill>
            <a:schemeClr val="phClr">
              <a:satMod val="14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52400"/>
            <a:contourClr>
              <a:schemeClr val="phClr"/>
            </a:contourClr>
          </a:sp3d>
        </a:effectStyle>
        <a:effectStyle>
          <a:effectLst>
            <a:reflection blurRad="12700" stA="26000" endPos="28000" dist="38100" dir="5400000" sy="-100000"/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90500" h="1016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3000"/>
                <a:satMod val="1550000"/>
              </a:schemeClr>
            </a:gs>
            <a:gs pos="1000">
              <a:schemeClr val="phClr">
                <a:tint val="48000"/>
                <a:satMod val="1550000"/>
              </a:schemeClr>
            </a:gs>
            <a:gs pos="90000">
              <a:schemeClr val="phClr">
                <a:shade val="18000"/>
                <a:satMod val="275000"/>
              </a:schemeClr>
            </a:gs>
          </a:gsLst>
          <a:path path="circle">
            <a:fillToRect r="210000" b="300000"/>
          </a:path>
        </a:gradFill>
        <a:gradFill rotWithShape="1">
          <a:gsLst>
            <a:gs pos="5000">
              <a:schemeClr val="phClr">
                <a:tint val="38000"/>
                <a:satMod val="1800000"/>
              </a:schemeClr>
            </a:gs>
            <a:gs pos="5000">
              <a:schemeClr val="phClr">
                <a:tint val="40000"/>
                <a:satMod val="1800000"/>
              </a:schemeClr>
            </a:gs>
            <a:gs pos="90000">
              <a:schemeClr val="phClr">
                <a:shade val="18000"/>
                <a:satMod val="275000"/>
              </a:schemeClr>
            </a:gs>
          </a:gsLst>
          <a:path path="circle">
            <a:fillToRect l="20000" t="30000" r="135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蓝绳设计模板</Template>
  <TotalTime>1710</TotalTime>
  <Words>1054</Words>
  <Application>Microsoft Office PowerPoint</Application>
  <PresentationFormat>全屏显示(4:3)</PresentationFormat>
  <Paragraphs>115</Paragraphs>
  <Slides>58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58</vt:i4>
      </vt:variant>
    </vt:vector>
  </HeadingPairs>
  <TitlesOfParts>
    <vt:vector size="61" baseType="lpstr">
      <vt:lpstr>蓝绳设计模板</vt:lpstr>
      <vt:lpstr>1_自定义设计模板</vt:lpstr>
      <vt:lpstr>Deluxe</vt:lpstr>
      <vt:lpstr>WORD 2007 使用技巧</vt:lpstr>
      <vt:lpstr>WORD 2007 使用技巧</vt:lpstr>
      <vt:lpstr>一、Word 2007设置技巧</vt:lpstr>
      <vt:lpstr>一、Word 2007设置技巧</vt:lpstr>
      <vt:lpstr>1、关闭Word的部分智能化功能</vt:lpstr>
      <vt:lpstr>2、在Word2007文档中设置纸张方向</vt:lpstr>
      <vt:lpstr>3、Word 2007中设置页面背景颜色</vt:lpstr>
      <vt:lpstr>4、在Word 2007文档中设置页面边框</vt:lpstr>
      <vt:lpstr>5、Word多栏页码轻松设置应用技巧</vt:lpstr>
      <vt:lpstr>6、使用Word的“减少一页”功能巧缩篇幅</vt:lpstr>
      <vt:lpstr>7、巧用Word特性批量设置英文字体</vt:lpstr>
      <vt:lpstr>8、多种设置修改Word文档中超链接文字样式</vt:lpstr>
      <vt:lpstr>9、巧妙提升Word 2007单元格容量</vt:lpstr>
      <vt:lpstr>10、让Word中的文字内容自动适应表格</vt:lpstr>
      <vt:lpstr>11、将Word文档内容快速隐藏</vt:lpstr>
      <vt:lpstr>12、在Word 2007中统一页面设置</vt:lpstr>
      <vt:lpstr>二、Word 2007使用技巧</vt:lpstr>
      <vt:lpstr>二、 Word 2007使用技巧</vt:lpstr>
      <vt:lpstr>二、 Word 2007使用技巧</vt:lpstr>
      <vt:lpstr>1、在Word中输入“着重号”</vt:lpstr>
      <vt:lpstr>2、在Word文档中输入“平方”的4种方法</vt:lpstr>
      <vt:lpstr>2、在Word文档中输入“平方”的4种方法</vt:lpstr>
      <vt:lpstr>3、另类方法快速调整Word页眉横线长度</vt:lpstr>
      <vt:lpstr>4、去除Word2007页眉中碍眼的横线</vt:lpstr>
      <vt:lpstr>5、Word表格公式自动重算方法与技巧</vt:lpstr>
      <vt:lpstr>6、将Word表格中的数据按小数点对齐</vt:lpstr>
      <vt:lpstr>7、快速将Word2007文档中的表格一分为二</vt:lpstr>
      <vt:lpstr>8、Word中如何只选择单词的部分字母</vt:lpstr>
      <vt:lpstr>9、批量删除Word文档中的软回车符号</vt:lpstr>
      <vt:lpstr>10、批量删除Word文档中的软回车符号</vt:lpstr>
      <vt:lpstr>11、自动套用格式 巧妙替换英文单角引号</vt:lpstr>
      <vt:lpstr>12、在Word2007表格中对数据进行排序</vt:lpstr>
      <vt:lpstr>13、Word2007整体表格选择的另类方法</vt:lpstr>
      <vt:lpstr>14、Word中转换句首字母大小写的技巧</vt:lpstr>
      <vt:lpstr>15、中文输入法状态下也可输入省略号</vt:lpstr>
      <vt:lpstr>三、Word 2007文档排版技巧</vt:lpstr>
      <vt:lpstr>1、Word2007为不同章节分别设置页眉</vt:lpstr>
      <vt:lpstr>2、Word2007文件首页不编页码</vt:lpstr>
      <vt:lpstr>3、巧妙在word 2007中设置标题行</vt:lpstr>
      <vt:lpstr>4、巧用Word制作考试试卷的“卷头”</vt:lpstr>
      <vt:lpstr>5、使用插入题注功能实现图表的自动编号</vt:lpstr>
      <vt:lpstr>6、巧用word中多级列表功能编号技巧</vt:lpstr>
      <vt:lpstr>7、Word2007文档的规范化操作</vt:lpstr>
      <vt:lpstr>四、Word 2007论文排版技巧</vt:lpstr>
      <vt:lpstr>五、Word 2007与其他文档及格式的转换</vt:lpstr>
      <vt:lpstr>1、将Word文档格式批量转换成TXT文本格式</vt:lpstr>
      <vt:lpstr>2、更改Word 2007默认保存格式为DOC文档</vt:lpstr>
      <vt:lpstr>4、Word 2007表格简单计算和数字格式转换</vt:lpstr>
      <vt:lpstr>5、Word 2007中批量设置图片格式</vt:lpstr>
      <vt:lpstr>六、Word 2007故障处理</vt:lpstr>
      <vt:lpstr>1、 word文档损坏，打不开的解决办法</vt:lpstr>
      <vt:lpstr>2、恢复受损的Word文档</vt:lpstr>
      <vt:lpstr>3、修复Word文档变成乱码</vt:lpstr>
      <vt:lpstr>4、抢救提示“无法保存”的Word文档</vt:lpstr>
      <vt:lpstr>5、查看文档时的常见问题及解决</vt:lpstr>
      <vt:lpstr>6、解决Word2007中鼠标失灵故障的方法</vt:lpstr>
      <vt:lpstr>7、解决在使用Word中遇到一些的小问题</vt:lpstr>
      <vt:lpstr>谢谢大家！</vt:lpstr>
    </vt:vector>
  </TitlesOfParts>
  <Company>shengda university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WORD 2007 使用技巧</dc:title>
  <dc:creator>刘雪松</dc:creator>
  <cp:lastModifiedBy>刘雪松</cp:lastModifiedBy>
  <cp:revision>130</cp:revision>
  <dcterms:created xsi:type="dcterms:W3CDTF">2010-04-07T07:47:02Z</dcterms:created>
  <dcterms:modified xsi:type="dcterms:W3CDTF">2010-06-28T07:30:42Z</dcterms:modified>
</cp:coreProperties>
</file>